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2"/>
  </p:notesMasterIdLst>
  <p:sldIdLst>
    <p:sldId id="257" r:id="rId2"/>
    <p:sldId id="264" r:id="rId3"/>
    <p:sldId id="323" r:id="rId4"/>
    <p:sldId id="343" r:id="rId5"/>
    <p:sldId id="265" r:id="rId6"/>
    <p:sldId id="266" r:id="rId7"/>
    <p:sldId id="267" r:id="rId8"/>
    <p:sldId id="332" r:id="rId9"/>
    <p:sldId id="337" r:id="rId10"/>
    <p:sldId id="338" r:id="rId11"/>
    <p:sldId id="339" r:id="rId12"/>
    <p:sldId id="340" r:id="rId13"/>
    <p:sldId id="341" r:id="rId14"/>
    <p:sldId id="34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Fira Sans Extra Condensed Medium" charset="0"/>
      <p:regular r:id="rId33"/>
      <p:bold r:id="rId34"/>
      <p:italic r:id="rId35"/>
      <p:boldItalic r:id="rId36"/>
    </p:embeddedFont>
    <p:embeddedFont>
      <p:font typeface="Poppins" charset="0"/>
      <p:regular r:id="rId37"/>
      <p:bold r:id="rId38"/>
      <p:italic r:id="rId39"/>
      <p:boldItalic r:id="rId40"/>
    </p:embeddedFont>
    <p:embeddedFont>
      <p:font typeface="Pontano Sans" charset="0"/>
      <p:regular r:id="rId41"/>
    </p:embeddedFont>
    <p:embeddedFont>
      <p:font typeface="Poppins SemiBold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151BFD9-B673-4575-9619-315F247D540B}">
  <a:tblStyle styleId="{5151BFD9-B673-4575-9619-315F247D54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64" d="100"/>
          <a:sy n="164" d="100"/>
        </p:scale>
        <p:origin x="-1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370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e0371d4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52e0371d4f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2e0371d4f_2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g52e0371d4f_2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e0371d4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52e0371d4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2e0371d4f_2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52e0371d4f_2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2e0371d4f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52e0371d4f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2e0371d4f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52e0371d4f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2e0371d4f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52e0371d4f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2e0371d4f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52e0371d4f_2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2e0371d4f_2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52e0371d4f_2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2e0371d4f_2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52e0371d4f_2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2e0371d4f_2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g52e0371d4f_2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2e0371d4f_2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3" name="Google Shape;1243;g52e0371d4f_2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2e0371d4f_2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2" name="Google Shape;1422;g52e0371d4f_2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52e0371d4f_2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0" name="Google Shape;1620;g52e0371d4f_2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52e0371d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3" name="Google Shape;1793;g52e0371d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52e0371d4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52e0371d4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52e0371d4f_2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4" name="Google Shape;1984;g52e0371d4f_2_1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52e0371d4f_2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4" name="Google Shape;2404;g52e0371d4f_2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52e0371d4f_2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9" name="Google Shape;2009;g52e0371d4f_2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2e0371d4f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52e0371d4f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2e0371d4f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52e0371d4f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2e0371d4f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52e0371d4f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2e0371d4f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g52e0371d4f_2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0371d4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e0371d4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055300" y="1015425"/>
            <a:ext cx="5033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496850" y="2749200"/>
            <a:ext cx="4150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13367" y="389903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459700" y="1294900"/>
            <a:ext cx="1499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2"/>
          </p:nvPr>
        </p:nvSpPr>
        <p:spPr>
          <a:xfrm>
            <a:off x="6261300" y="1294575"/>
            <a:ext cx="1719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3"/>
          </p:nvPr>
        </p:nvSpPr>
        <p:spPr>
          <a:xfrm>
            <a:off x="4856950" y="3728775"/>
            <a:ext cx="1616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1908038" y="256588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2080688" y="298093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2358638" y="997200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3"/>
          </p:nvPr>
        </p:nvSpPr>
        <p:spPr>
          <a:xfrm>
            <a:off x="3444738" y="343673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3582288" y="3849890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5"/>
          </p:nvPr>
        </p:nvSpPr>
        <p:spPr>
          <a:xfrm>
            <a:off x="3895338" y="1868046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 idx="6"/>
          </p:nvPr>
        </p:nvSpPr>
        <p:spPr>
          <a:xfrm>
            <a:off x="4983037" y="256591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7"/>
          </p:nvPr>
        </p:nvSpPr>
        <p:spPr>
          <a:xfrm>
            <a:off x="5155687" y="297906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8"/>
          </p:nvPr>
        </p:nvSpPr>
        <p:spPr>
          <a:xfrm>
            <a:off x="5433637" y="99721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ctrTitle" idx="9"/>
          </p:nvPr>
        </p:nvSpPr>
        <p:spPr>
          <a:xfrm>
            <a:off x="6501311" y="344031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3"/>
          </p:nvPr>
        </p:nvSpPr>
        <p:spPr>
          <a:xfrm>
            <a:off x="6673961" y="385536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14"/>
          </p:nvPr>
        </p:nvSpPr>
        <p:spPr>
          <a:xfrm>
            <a:off x="6951911" y="187163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15"/>
          </p:nvPr>
        </p:nvSpPr>
        <p:spPr>
          <a:xfrm>
            <a:off x="622796" y="38883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1136400" y="1679559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4799700" y="1689650"/>
            <a:ext cx="29355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point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2380500" y="1982400"/>
            <a:ext cx="4383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ctrTitle"/>
          </p:nvPr>
        </p:nvSpPr>
        <p:spPr>
          <a:xfrm>
            <a:off x="613367" y="39010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8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7" r:id="rId7"/>
    <p:sldLayoutId id="214748367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volkhin.com/RoadTrafficSimulat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traffic-simulation.de/routing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>
            <a:off x="2195736" y="3003798"/>
            <a:ext cx="5184576" cy="43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1"/>
          </p:nvPr>
        </p:nvSpPr>
        <p:spPr>
          <a:xfrm>
            <a:off x="2339752" y="3003798"/>
            <a:ext cx="5040560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Ecosystem of Applications to simulate and manage processes in supply chain </a:t>
            </a:r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ctrTitle"/>
          </p:nvPr>
        </p:nvSpPr>
        <p:spPr>
          <a:xfrm>
            <a:off x="2055300" y="465936"/>
            <a:ext cx="5033400" cy="233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t-EE" dirty="0" smtClean="0"/>
              <a:t>SUPPLY CHAIN</a:t>
            </a:r>
            <a:br>
              <a:rPr lang="et-EE" dirty="0" smtClean="0"/>
            </a:br>
            <a:r>
              <a:rPr lang="en" dirty="0" smtClean="0"/>
              <a:t>ECOSYSTEM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SIMULATORS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39"/>
          <p:cNvSpPr txBox="1"/>
          <p:nvPr/>
        </p:nvSpPr>
        <p:spPr>
          <a:xfrm>
            <a:off x="504637" y="790144"/>
            <a:ext cx="736386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t-EE" sz="16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 create  EVENTS in a TIMEFRAME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9" name="Google Shape;382;p43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40" name="Google Shape;383;p43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384;p43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2" name="Google Shape;385;p43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386;p43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87;p43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389;p43"/>
          <p:cNvSpPr/>
          <p:nvPr/>
        </p:nvSpPr>
        <p:spPr>
          <a:xfrm>
            <a:off x="2101292" y="1523508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539" y="1582849"/>
            <a:ext cx="30956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91;p43"/>
          <p:cNvSpPr/>
          <p:nvPr/>
        </p:nvSpPr>
        <p:spPr>
          <a:xfrm>
            <a:off x="2466272" y="293179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92;p43"/>
          <p:cNvSpPr/>
          <p:nvPr/>
        </p:nvSpPr>
        <p:spPr>
          <a:xfrm>
            <a:off x="1849441" y="3219822"/>
            <a:ext cx="530537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93;p43"/>
          <p:cNvSpPr/>
          <p:nvPr/>
        </p:nvSpPr>
        <p:spPr>
          <a:xfrm>
            <a:off x="2754304" y="2355726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394;p43"/>
          <p:cNvSpPr/>
          <p:nvPr/>
        </p:nvSpPr>
        <p:spPr>
          <a:xfrm>
            <a:off x="2646292" y="185167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3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0502" y="1880814"/>
            <a:ext cx="294522" cy="2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628" y="2385299"/>
            <a:ext cx="288032" cy="2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7173" y="2959080"/>
            <a:ext cx="331147" cy="2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98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4101" y="3235994"/>
            <a:ext cx="287179" cy="308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399;p43"/>
          <p:cNvCxnSpPr/>
          <p:nvPr/>
        </p:nvCxnSpPr>
        <p:spPr>
          <a:xfrm rot="10800000" flipH="1">
            <a:off x="1986596" y="1968046"/>
            <a:ext cx="211943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6" name="Google Shape;400;p43"/>
          <p:cNvCxnSpPr/>
          <p:nvPr/>
        </p:nvCxnSpPr>
        <p:spPr>
          <a:xfrm rot="10800000" flipH="1">
            <a:off x="2198539" y="2175336"/>
            <a:ext cx="406809" cy="1959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7" name="Google Shape;401;p43"/>
          <p:cNvCxnSpPr/>
          <p:nvPr/>
        </p:nvCxnSpPr>
        <p:spPr>
          <a:xfrm>
            <a:off x="2206770" y="2548738"/>
            <a:ext cx="43952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" name="Google Shape;402;p43"/>
          <p:cNvCxnSpPr/>
          <p:nvPr/>
        </p:nvCxnSpPr>
        <p:spPr>
          <a:xfrm>
            <a:off x="1849441" y="2787774"/>
            <a:ext cx="215442" cy="32242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9" name="Google Shape;403;p43"/>
          <p:cNvCxnSpPr/>
          <p:nvPr/>
        </p:nvCxnSpPr>
        <p:spPr>
          <a:xfrm>
            <a:off x="2114709" y="2704398"/>
            <a:ext cx="311822" cy="25468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0" name="Google Shape;405;p43"/>
          <p:cNvCxnSpPr/>
          <p:nvPr/>
        </p:nvCxnSpPr>
        <p:spPr>
          <a:xfrm rot="10800000" flipH="1">
            <a:off x="2649194" y="1564158"/>
            <a:ext cx="360040" cy="406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1" name="Google Shape;406;p43"/>
          <p:cNvSpPr/>
          <p:nvPr/>
        </p:nvSpPr>
        <p:spPr>
          <a:xfrm>
            <a:off x="3690408" y="1820974"/>
            <a:ext cx="376052" cy="3855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407;p43"/>
          <p:cNvCxnSpPr/>
          <p:nvPr/>
        </p:nvCxnSpPr>
        <p:spPr>
          <a:xfrm rot="10800000" flipH="1">
            <a:off x="3266632" y="2036560"/>
            <a:ext cx="360040" cy="64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3" name="Google Shape;408;p43"/>
          <p:cNvSpPr/>
          <p:nvPr/>
        </p:nvSpPr>
        <p:spPr>
          <a:xfrm>
            <a:off x="3835392" y="2355726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409;p43"/>
          <p:cNvCxnSpPr/>
          <p:nvPr/>
        </p:nvCxnSpPr>
        <p:spPr>
          <a:xfrm>
            <a:off x="3301086" y="2538660"/>
            <a:ext cx="443532" cy="10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5" name="Google Shape;410;p43"/>
          <p:cNvSpPr/>
          <p:nvPr/>
        </p:nvSpPr>
        <p:spPr>
          <a:xfrm>
            <a:off x="3459340" y="3241368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411;p43"/>
          <p:cNvCxnSpPr/>
          <p:nvPr/>
        </p:nvCxnSpPr>
        <p:spPr>
          <a:xfrm>
            <a:off x="3027168" y="3216117"/>
            <a:ext cx="360040" cy="1361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7" name="Google Shape;412;p43"/>
          <p:cNvSpPr/>
          <p:nvPr/>
        </p:nvSpPr>
        <p:spPr>
          <a:xfrm>
            <a:off x="2641188" y="365693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413;p43"/>
          <p:cNvCxnSpPr/>
          <p:nvPr/>
        </p:nvCxnSpPr>
        <p:spPr>
          <a:xfrm>
            <a:off x="2327952" y="3619050"/>
            <a:ext cx="244039" cy="11811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70" name="Google Shape;415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41908" y="1876684"/>
            <a:ext cx="273051" cy="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416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9991" y="3706649"/>
            <a:ext cx="234883" cy="23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417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33351" y="3288598"/>
            <a:ext cx="228029" cy="2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41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0069" y="2417073"/>
            <a:ext cx="246698" cy="2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404;p43"/>
          <p:cNvSpPr/>
          <p:nvPr/>
        </p:nvSpPr>
        <p:spPr>
          <a:xfrm>
            <a:off x="3092508" y="133222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414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62104" y="1390535"/>
            <a:ext cx="236860" cy="24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195;p39"/>
          <p:cNvSpPr txBox="1">
            <a:spLocks/>
          </p:cNvSpPr>
          <p:nvPr/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mtClean="0"/>
              <a:t>Agents</a:t>
            </a:r>
            <a:endParaRPr lang="en-US"/>
          </a:p>
        </p:txBody>
      </p:sp>
      <p:sp>
        <p:nvSpPr>
          <p:cNvPr id="74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6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39"/>
          <p:cNvSpPr txBox="1"/>
          <p:nvPr/>
        </p:nvSpPr>
        <p:spPr>
          <a:xfrm>
            <a:off x="504637" y="790144"/>
            <a:ext cx="736386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t-EE" sz="16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 create  EVENTS in a TIMEFRAME in given CONDITIONS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9" name="Google Shape;382;p43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40" name="Google Shape;383;p43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384;p43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2" name="Google Shape;385;p43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386;p43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87;p43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389;p43"/>
          <p:cNvSpPr/>
          <p:nvPr/>
        </p:nvSpPr>
        <p:spPr>
          <a:xfrm>
            <a:off x="2101292" y="1523508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539" y="1582849"/>
            <a:ext cx="30956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91;p43"/>
          <p:cNvSpPr/>
          <p:nvPr/>
        </p:nvSpPr>
        <p:spPr>
          <a:xfrm>
            <a:off x="2466272" y="293179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92;p43"/>
          <p:cNvSpPr/>
          <p:nvPr/>
        </p:nvSpPr>
        <p:spPr>
          <a:xfrm>
            <a:off x="1849441" y="3219822"/>
            <a:ext cx="530537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93;p43"/>
          <p:cNvSpPr/>
          <p:nvPr/>
        </p:nvSpPr>
        <p:spPr>
          <a:xfrm>
            <a:off x="2754304" y="2355726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394;p43"/>
          <p:cNvSpPr/>
          <p:nvPr/>
        </p:nvSpPr>
        <p:spPr>
          <a:xfrm>
            <a:off x="2646292" y="185167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3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0502" y="1880814"/>
            <a:ext cx="294522" cy="2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628" y="2385299"/>
            <a:ext cx="288032" cy="2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7173" y="2959080"/>
            <a:ext cx="331147" cy="2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98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4101" y="3235994"/>
            <a:ext cx="287179" cy="308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399;p43"/>
          <p:cNvCxnSpPr/>
          <p:nvPr/>
        </p:nvCxnSpPr>
        <p:spPr>
          <a:xfrm rot="10800000" flipH="1">
            <a:off x="1986596" y="1968046"/>
            <a:ext cx="211943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6" name="Google Shape;400;p43"/>
          <p:cNvCxnSpPr/>
          <p:nvPr/>
        </p:nvCxnSpPr>
        <p:spPr>
          <a:xfrm rot="10800000" flipH="1">
            <a:off x="2198539" y="2175336"/>
            <a:ext cx="406809" cy="1959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7" name="Google Shape;401;p43"/>
          <p:cNvCxnSpPr/>
          <p:nvPr/>
        </p:nvCxnSpPr>
        <p:spPr>
          <a:xfrm>
            <a:off x="2206770" y="2548738"/>
            <a:ext cx="43952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" name="Google Shape;402;p43"/>
          <p:cNvCxnSpPr/>
          <p:nvPr/>
        </p:nvCxnSpPr>
        <p:spPr>
          <a:xfrm>
            <a:off x="1849441" y="2787774"/>
            <a:ext cx="215442" cy="32242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9" name="Google Shape;403;p43"/>
          <p:cNvCxnSpPr/>
          <p:nvPr/>
        </p:nvCxnSpPr>
        <p:spPr>
          <a:xfrm>
            <a:off x="2114709" y="2704398"/>
            <a:ext cx="311822" cy="25468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0" name="Google Shape;405;p43"/>
          <p:cNvCxnSpPr/>
          <p:nvPr/>
        </p:nvCxnSpPr>
        <p:spPr>
          <a:xfrm rot="10800000" flipH="1">
            <a:off x="2649194" y="1564158"/>
            <a:ext cx="360040" cy="406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1" name="Google Shape;406;p43"/>
          <p:cNvSpPr/>
          <p:nvPr/>
        </p:nvSpPr>
        <p:spPr>
          <a:xfrm>
            <a:off x="3690408" y="1820974"/>
            <a:ext cx="376052" cy="3855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407;p43"/>
          <p:cNvCxnSpPr/>
          <p:nvPr/>
        </p:nvCxnSpPr>
        <p:spPr>
          <a:xfrm rot="10800000" flipH="1">
            <a:off x="3266632" y="2036560"/>
            <a:ext cx="360040" cy="64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3" name="Google Shape;408;p43"/>
          <p:cNvSpPr/>
          <p:nvPr/>
        </p:nvSpPr>
        <p:spPr>
          <a:xfrm>
            <a:off x="3835392" y="2355726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409;p43"/>
          <p:cNvCxnSpPr/>
          <p:nvPr/>
        </p:nvCxnSpPr>
        <p:spPr>
          <a:xfrm>
            <a:off x="3301086" y="2538660"/>
            <a:ext cx="443532" cy="10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5" name="Google Shape;410;p43"/>
          <p:cNvSpPr/>
          <p:nvPr/>
        </p:nvSpPr>
        <p:spPr>
          <a:xfrm>
            <a:off x="3459340" y="3241368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411;p43"/>
          <p:cNvCxnSpPr/>
          <p:nvPr/>
        </p:nvCxnSpPr>
        <p:spPr>
          <a:xfrm>
            <a:off x="3027168" y="3216117"/>
            <a:ext cx="360040" cy="1361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7" name="Google Shape;412;p43"/>
          <p:cNvSpPr/>
          <p:nvPr/>
        </p:nvSpPr>
        <p:spPr>
          <a:xfrm>
            <a:off x="2641188" y="365693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413;p43"/>
          <p:cNvCxnSpPr/>
          <p:nvPr/>
        </p:nvCxnSpPr>
        <p:spPr>
          <a:xfrm>
            <a:off x="2401943" y="3576630"/>
            <a:ext cx="170048" cy="160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70" name="Google Shape;415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41908" y="1876684"/>
            <a:ext cx="273051" cy="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416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9991" y="3706649"/>
            <a:ext cx="234883" cy="23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417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33351" y="3288598"/>
            <a:ext cx="228029" cy="2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41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0069" y="2417073"/>
            <a:ext cx="246698" cy="2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404;p43"/>
          <p:cNvSpPr/>
          <p:nvPr/>
        </p:nvSpPr>
        <p:spPr>
          <a:xfrm>
            <a:off x="3092508" y="133222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414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62104" y="1390535"/>
            <a:ext cx="236860" cy="244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8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0" name="Google Shape;210;p39"/>
          <p:cNvCxnSpPr/>
          <p:nvPr/>
        </p:nvCxnSpPr>
        <p:spPr>
          <a:xfrm>
            <a:off x="2353320" y="2496747"/>
            <a:ext cx="1811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1" name="Google Shape;211;p39"/>
          <p:cNvSpPr/>
          <p:nvPr/>
        </p:nvSpPr>
        <p:spPr>
          <a:xfrm>
            <a:off x="4266472" y="2283718"/>
            <a:ext cx="1296144" cy="38848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4482496" y="2369829"/>
            <a:ext cx="100811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Qualities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34641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0" name="Google Shape;210;p39"/>
          <p:cNvCxnSpPr/>
          <p:nvPr/>
        </p:nvCxnSpPr>
        <p:spPr>
          <a:xfrm>
            <a:off x="2353320" y="2496747"/>
            <a:ext cx="1811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1" name="Google Shape;211;p39"/>
          <p:cNvSpPr/>
          <p:nvPr/>
        </p:nvSpPr>
        <p:spPr>
          <a:xfrm>
            <a:off x="4266472" y="2283718"/>
            <a:ext cx="1296144" cy="38848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4482496" y="2369829"/>
            <a:ext cx="100811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Qualities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17" name="Google Shape;217;p39"/>
          <p:cNvSpPr/>
          <p:nvPr/>
        </p:nvSpPr>
        <p:spPr>
          <a:xfrm>
            <a:off x="4986552" y="1463186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4092740" y="1443555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4278720" y="1546880"/>
            <a:ext cx="516818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Skill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5058560" y="1546880"/>
            <a:ext cx="711696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Speed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 rot="10800000">
            <a:off x="4545624" y="1923678"/>
            <a:ext cx="0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22" name="Google Shape;222;p39"/>
          <p:cNvCxnSpPr/>
          <p:nvPr/>
        </p:nvCxnSpPr>
        <p:spPr>
          <a:xfrm rot="10800000">
            <a:off x="5346592" y="1923678"/>
            <a:ext cx="0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29" name="Google Shape;229;p39"/>
          <p:cNvSpPr/>
          <p:nvPr/>
        </p:nvSpPr>
        <p:spPr>
          <a:xfrm>
            <a:off x="6003544" y="1546880"/>
            <a:ext cx="711200" cy="35680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 rot="10800000" flipH="1">
            <a:off x="5562616" y="1923678"/>
            <a:ext cx="461764" cy="3600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1" name="Google Shape;231;p39"/>
          <p:cNvSpPr txBox="1"/>
          <p:nvPr/>
        </p:nvSpPr>
        <p:spPr>
          <a:xfrm>
            <a:off x="6035108" y="1611595"/>
            <a:ext cx="64807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Budget</a:t>
            </a:r>
            <a:endParaRPr sz="12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6282696" y="2286950"/>
            <a:ext cx="864096" cy="35680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6347188" y="2355726"/>
            <a:ext cx="727596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Location</a:t>
            </a:r>
            <a:endParaRPr sz="12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34" name="Google Shape;234;p39"/>
          <p:cNvCxnSpPr/>
          <p:nvPr/>
        </p:nvCxnSpPr>
        <p:spPr>
          <a:xfrm>
            <a:off x="5613478" y="2475422"/>
            <a:ext cx="52520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428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0" name="Google Shape;210;p39"/>
          <p:cNvCxnSpPr/>
          <p:nvPr/>
        </p:nvCxnSpPr>
        <p:spPr>
          <a:xfrm>
            <a:off x="2353320" y="2496747"/>
            <a:ext cx="1811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1" name="Google Shape;211;p39"/>
          <p:cNvSpPr/>
          <p:nvPr/>
        </p:nvSpPr>
        <p:spPr>
          <a:xfrm>
            <a:off x="4266472" y="2283718"/>
            <a:ext cx="1296144" cy="38848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4482496" y="2369829"/>
            <a:ext cx="100811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Qualities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4266472" y="2903346"/>
            <a:ext cx="1296144" cy="38848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4482496" y="2987040"/>
            <a:ext cx="100811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Behavior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15" name="Google Shape;215;p39"/>
          <p:cNvCxnSpPr/>
          <p:nvPr/>
        </p:nvCxnSpPr>
        <p:spPr>
          <a:xfrm>
            <a:off x="3330368" y="2500223"/>
            <a:ext cx="0" cy="600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39"/>
          <p:cNvCxnSpPr/>
          <p:nvPr/>
        </p:nvCxnSpPr>
        <p:spPr>
          <a:xfrm rot="10800000" flipH="1">
            <a:off x="3330368" y="3100824"/>
            <a:ext cx="834052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17" name="Google Shape;217;p39"/>
          <p:cNvSpPr/>
          <p:nvPr/>
        </p:nvSpPr>
        <p:spPr>
          <a:xfrm>
            <a:off x="4986552" y="1463186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9"/>
          <p:cNvSpPr/>
          <p:nvPr/>
        </p:nvSpPr>
        <p:spPr>
          <a:xfrm>
            <a:off x="4092740" y="1443555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4278720" y="1546880"/>
            <a:ext cx="516818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Skill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5058560" y="1546880"/>
            <a:ext cx="711696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Speed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 rot="10800000">
            <a:off x="4545624" y="1923678"/>
            <a:ext cx="0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22" name="Google Shape;222;p39"/>
          <p:cNvCxnSpPr/>
          <p:nvPr/>
        </p:nvCxnSpPr>
        <p:spPr>
          <a:xfrm rot="10800000">
            <a:off x="5346592" y="1923678"/>
            <a:ext cx="0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23" name="Google Shape;223;p39"/>
          <p:cNvSpPr/>
          <p:nvPr/>
        </p:nvSpPr>
        <p:spPr>
          <a:xfrm>
            <a:off x="4278720" y="3614659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4464700" y="3717984"/>
            <a:ext cx="516818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Buy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5202576" y="3640133"/>
            <a:ext cx="821804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5382968" y="3728579"/>
            <a:ext cx="516818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Sell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>
            <a:off x="5389327" y="3327834"/>
            <a:ext cx="96894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28" name="Google Shape;228;p39"/>
          <p:cNvCxnSpPr/>
          <p:nvPr/>
        </p:nvCxnSpPr>
        <p:spPr>
          <a:xfrm>
            <a:off x="4723109" y="3363838"/>
            <a:ext cx="1" cy="1440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29" name="Google Shape;229;p39"/>
          <p:cNvSpPr/>
          <p:nvPr/>
        </p:nvSpPr>
        <p:spPr>
          <a:xfrm>
            <a:off x="6003544" y="1546880"/>
            <a:ext cx="711200" cy="35680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 rot="10800000" flipH="1">
            <a:off x="5562616" y="1923678"/>
            <a:ext cx="461764" cy="3600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1" name="Google Shape;231;p39"/>
          <p:cNvSpPr txBox="1"/>
          <p:nvPr/>
        </p:nvSpPr>
        <p:spPr>
          <a:xfrm>
            <a:off x="6035108" y="1611595"/>
            <a:ext cx="64807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Budget</a:t>
            </a:r>
            <a:endParaRPr sz="12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6282696" y="2286950"/>
            <a:ext cx="864096" cy="35680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6347188" y="2355726"/>
            <a:ext cx="727596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Location</a:t>
            </a:r>
            <a:endParaRPr sz="12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34" name="Google Shape;234;p39"/>
          <p:cNvCxnSpPr/>
          <p:nvPr/>
        </p:nvCxnSpPr>
        <p:spPr>
          <a:xfrm>
            <a:off x="5613478" y="2475422"/>
            <a:ext cx="52520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5" name="Google Shape;235;p39"/>
          <p:cNvSpPr/>
          <p:nvPr/>
        </p:nvSpPr>
        <p:spPr>
          <a:xfrm>
            <a:off x="6220126" y="3335394"/>
            <a:ext cx="1003672" cy="3884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5586416" y="3137582"/>
            <a:ext cx="624272" cy="2262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7" name="Google Shape;237;p39"/>
          <p:cNvSpPr txBox="1"/>
          <p:nvPr/>
        </p:nvSpPr>
        <p:spPr>
          <a:xfrm>
            <a:off x="6332376" y="3415470"/>
            <a:ext cx="779172" cy="2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Deliver</a:t>
            </a:r>
            <a:endParaRPr sz="14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3556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Developers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590" name="Google Shape;590;p48"/>
          <p:cNvSpPr/>
          <p:nvPr/>
        </p:nvSpPr>
        <p:spPr>
          <a:xfrm>
            <a:off x="529327" y="715815"/>
            <a:ext cx="2743875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480" y="1841497"/>
            <a:ext cx="2016225" cy="2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8"/>
          <p:cNvSpPr/>
          <p:nvPr/>
        </p:nvSpPr>
        <p:spPr>
          <a:xfrm>
            <a:off x="3733952" y="1207481"/>
            <a:ext cx="2399700" cy="305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8"/>
          <p:cNvSpPr txBox="1"/>
          <p:nvPr/>
        </p:nvSpPr>
        <p:spPr>
          <a:xfrm>
            <a:off x="3787190" y="1409038"/>
            <a:ext cx="2346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App Dashboard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594" name="Google Shape;594;p48"/>
          <p:cNvGrpSpPr/>
          <p:nvPr/>
        </p:nvGrpSpPr>
        <p:grpSpPr>
          <a:xfrm>
            <a:off x="885898" y="1326164"/>
            <a:ext cx="768900" cy="388500"/>
            <a:chOff x="778515" y="3961684"/>
            <a:chExt cx="768900" cy="388500"/>
          </a:xfrm>
        </p:grpSpPr>
        <p:sp>
          <p:nvSpPr>
            <p:cNvPr id="595" name="Google Shape;595;p48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6" name="Google Shape;596;p48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597" name="Google Shape;597;p4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0" name="Google Shape;600;p48"/>
          <p:cNvGrpSpPr/>
          <p:nvPr/>
        </p:nvGrpSpPr>
        <p:grpSpPr>
          <a:xfrm>
            <a:off x="1765873" y="1326164"/>
            <a:ext cx="768900" cy="388500"/>
            <a:chOff x="778515" y="3961684"/>
            <a:chExt cx="768900" cy="388500"/>
          </a:xfrm>
        </p:grpSpPr>
        <p:sp>
          <p:nvSpPr>
            <p:cNvPr id="601" name="Google Shape;601;p48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2" name="Google Shape;602;p48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603" name="Google Shape;603;p4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4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6" name="Google Shape;606;p48"/>
          <p:cNvGrpSpPr/>
          <p:nvPr/>
        </p:nvGrpSpPr>
        <p:grpSpPr>
          <a:xfrm>
            <a:off x="2687548" y="1326164"/>
            <a:ext cx="768900" cy="388500"/>
            <a:chOff x="778515" y="3961684"/>
            <a:chExt cx="768900" cy="388500"/>
          </a:xfrm>
        </p:grpSpPr>
        <p:sp>
          <p:nvSpPr>
            <p:cNvPr id="607" name="Google Shape;607;p48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8" name="Google Shape;608;p48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609" name="Google Shape;609;p4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Developers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480" y="1841497"/>
            <a:ext cx="2016225" cy="2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/>
          <p:nvPr/>
        </p:nvSpPr>
        <p:spPr>
          <a:xfrm>
            <a:off x="3733952" y="1207481"/>
            <a:ext cx="2399700" cy="305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787190" y="1409038"/>
            <a:ext cx="2346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App Dashboard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6781800" y="1858672"/>
            <a:ext cx="1944300" cy="15252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49"/>
          <p:cNvCxnSpPr/>
          <p:nvPr/>
        </p:nvCxnSpPr>
        <p:spPr>
          <a:xfrm>
            <a:off x="6205736" y="2451350"/>
            <a:ext cx="57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49"/>
          <p:cNvSpPr txBox="1"/>
          <p:nvPr/>
        </p:nvSpPr>
        <p:spPr>
          <a:xfrm>
            <a:off x="6899200" y="2067700"/>
            <a:ext cx="1898700" cy="1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manage processes and setup strategies</a:t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Possibility to perform some actions on the system to affect internal and external agents and improve KPIs and capital.</a:t>
            </a:r>
            <a:endParaRPr sz="10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933825" y="2125400"/>
            <a:ext cx="2585400" cy="6519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49"/>
          <p:cNvGrpSpPr/>
          <p:nvPr/>
        </p:nvGrpSpPr>
        <p:grpSpPr>
          <a:xfrm>
            <a:off x="885898" y="1326164"/>
            <a:ext cx="768900" cy="761400"/>
            <a:chOff x="885898" y="1326164"/>
            <a:chExt cx="768900" cy="761400"/>
          </a:xfrm>
        </p:grpSpPr>
        <p:grpSp>
          <p:nvGrpSpPr>
            <p:cNvPr id="626" name="Google Shape;626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27" name="Google Shape;627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8" name="Google Shape;628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29" name="Google Shape;629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32" name="Google Shape;632;p49"/>
            <p:cNvCxnSpPr>
              <a:stCxn id="627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3" name="Google Shape;633;p49"/>
          <p:cNvGrpSpPr/>
          <p:nvPr/>
        </p:nvGrpSpPr>
        <p:grpSpPr>
          <a:xfrm>
            <a:off x="1765873" y="1326164"/>
            <a:ext cx="768900" cy="761400"/>
            <a:chOff x="885898" y="1326164"/>
            <a:chExt cx="768900" cy="761400"/>
          </a:xfrm>
        </p:grpSpPr>
        <p:grpSp>
          <p:nvGrpSpPr>
            <p:cNvPr id="634" name="Google Shape;634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35" name="Google Shape;635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6" name="Google Shape;636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37" name="Google Shape;637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0" name="Google Shape;640;p49"/>
            <p:cNvCxnSpPr>
              <a:stCxn id="635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1" name="Google Shape;641;p49"/>
          <p:cNvGrpSpPr/>
          <p:nvPr/>
        </p:nvGrpSpPr>
        <p:grpSpPr>
          <a:xfrm>
            <a:off x="2687548" y="1326164"/>
            <a:ext cx="768900" cy="761400"/>
            <a:chOff x="885898" y="1326164"/>
            <a:chExt cx="768900" cy="761400"/>
          </a:xfrm>
        </p:grpSpPr>
        <p:grpSp>
          <p:nvGrpSpPr>
            <p:cNvPr id="642" name="Google Shape;642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43" name="Google Shape;643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4" name="Google Shape;644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45" name="Google Shape;645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8" name="Google Shape;648;p49"/>
            <p:cNvCxnSpPr>
              <a:stCxn id="643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9" name="Google Shape;649;p49"/>
          <p:cNvSpPr txBox="1"/>
          <p:nvPr/>
        </p:nvSpPr>
        <p:spPr>
          <a:xfrm>
            <a:off x="934975" y="2115950"/>
            <a:ext cx="2761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configure agents</a:t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Set properties and behavior</a:t>
            </a: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6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0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656" name="Google Shape;656;p50"/>
          <p:cNvGrpSpPr/>
          <p:nvPr/>
        </p:nvGrpSpPr>
        <p:grpSpPr>
          <a:xfrm>
            <a:off x="3131840" y="1032027"/>
            <a:ext cx="2413061" cy="3059239"/>
            <a:chOff x="1187624" y="1176462"/>
            <a:chExt cx="2413061" cy="3059239"/>
          </a:xfrm>
        </p:grpSpPr>
        <p:pic>
          <p:nvPicPr>
            <p:cNvPr id="657" name="Google Shape;657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50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0"/>
            <p:cNvSpPr txBox="1"/>
            <p:nvPr/>
          </p:nvSpPr>
          <p:spPr>
            <a:xfrm>
              <a:off x="1308685" y="1516060"/>
              <a:ext cx="2292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1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Business analyst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666" name="Google Shape;666;p51"/>
          <p:cNvGrpSpPr/>
          <p:nvPr/>
        </p:nvGrpSpPr>
        <p:grpSpPr>
          <a:xfrm>
            <a:off x="3131840" y="1032027"/>
            <a:ext cx="2413061" cy="3059100"/>
            <a:chOff x="1187624" y="1176462"/>
            <a:chExt cx="2413061" cy="3059100"/>
          </a:xfrm>
        </p:grpSpPr>
        <p:pic>
          <p:nvPicPr>
            <p:cNvPr id="667" name="Google Shape;667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51"/>
            <p:cNvSpPr/>
            <p:nvPr/>
          </p:nvSpPr>
          <p:spPr>
            <a:xfrm>
              <a:off x="1187624" y="1176462"/>
              <a:ext cx="2399700" cy="3059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1"/>
            <p:cNvSpPr txBox="1"/>
            <p:nvPr/>
          </p:nvSpPr>
          <p:spPr>
            <a:xfrm>
              <a:off x="1308685" y="1516060"/>
              <a:ext cx="2292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670" name="Google Shape;670;p51"/>
          <p:cNvGrpSpPr/>
          <p:nvPr/>
        </p:nvGrpSpPr>
        <p:grpSpPr>
          <a:xfrm>
            <a:off x="1023761" y="1961365"/>
            <a:ext cx="1867956" cy="996112"/>
            <a:chOff x="2704130" y="2611370"/>
            <a:chExt cx="2352293" cy="996112"/>
          </a:xfrm>
        </p:grpSpPr>
        <p:sp>
          <p:nvSpPr>
            <p:cNvPr id="671" name="Google Shape;671;p51"/>
            <p:cNvSpPr/>
            <p:nvPr/>
          </p:nvSpPr>
          <p:spPr>
            <a:xfrm rot="-5400000">
              <a:off x="3407630" y="2013386"/>
              <a:ext cx="785100" cy="2192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1"/>
            <p:cNvSpPr/>
            <p:nvPr/>
          </p:nvSpPr>
          <p:spPr>
            <a:xfrm rot="-5400000">
              <a:off x="4309547" y="2860607"/>
              <a:ext cx="996112" cy="497639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51"/>
          <p:cNvSpPr txBox="1"/>
          <p:nvPr/>
        </p:nvSpPr>
        <p:spPr>
          <a:xfrm>
            <a:off x="1193000" y="2297425"/>
            <a:ext cx="20901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Scenario Creator 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74" name="Google Shape;674;p51"/>
          <p:cNvGrpSpPr/>
          <p:nvPr/>
        </p:nvGrpSpPr>
        <p:grpSpPr>
          <a:xfrm rot="10800000">
            <a:off x="5899741" y="1882186"/>
            <a:ext cx="2603753" cy="1148716"/>
            <a:chOff x="2704130" y="2611370"/>
            <a:chExt cx="2352293" cy="996112"/>
          </a:xfrm>
        </p:grpSpPr>
        <p:sp>
          <p:nvSpPr>
            <p:cNvPr id="675" name="Google Shape;675;p51"/>
            <p:cNvSpPr/>
            <p:nvPr/>
          </p:nvSpPr>
          <p:spPr>
            <a:xfrm rot="-5400000">
              <a:off x="3407630" y="2013386"/>
              <a:ext cx="785100" cy="2192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1"/>
            <p:cNvSpPr/>
            <p:nvPr/>
          </p:nvSpPr>
          <p:spPr>
            <a:xfrm rot="-5400000">
              <a:off x="4309547" y="2860607"/>
              <a:ext cx="996112" cy="497639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7" name="Google Shape;677;p51"/>
          <p:cNvSpPr txBox="1"/>
          <p:nvPr/>
        </p:nvSpPr>
        <p:spPr>
          <a:xfrm>
            <a:off x="6281400" y="2254750"/>
            <a:ext cx="2090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Supply chain  Manager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Business analyst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4" name="Google Shape;684;p52"/>
          <p:cNvGrpSpPr/>
          <p:nvPr/>
        </p:nvGrpSpPr>
        <p:grpSpPr>
          <a:xfrm>
            <a:off x="3131840" y="1032027"/>
            <a:ext cx="2399776" cy="3059239"/>
            <a:chOff x="1187624" y="1176462"/>
            <a:chExt cx="2399776" cy="3059239"/>
          </a:xfrm>
        </p:grpSpPr>
        <p:pic>
          <p:nvPicPr>
            <p:cNvPr id="685" name="Google Shape;685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52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2"/>
            <p:cNvSpPr txBox="1"/>
            <p:nvPr/>
          </p:nvSpPr>
          <p:spPr>
            <a:xfrm>
              <a:off x="1384884" y="1516060"/>
              <a:ext cx="2109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688" name="Google Shape;688;p52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2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90" name="Google Shape;690;p52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691" name="Google Shape;691;p52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702794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>
                <a:solidFill>
                  <a:schemeClr val="lt1"/>
                </a:solidFill>
              </a:rPr>
              <a:t>Some existing examples on car policies and behaviors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9945" y="4133109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latin typeface="Poppins SemiBold" charset="0"/>
                <a:cs typeface="Poppins SemiBold" charset="0"/>
                <a:hlinkClick r:id="rId3"/>
              </a:rPr>
              <a:t>http://volkhin.com/RoadTrafficSimulator/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59945" y="3708913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www.traffic-simulation.de/routing.html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2" y="1133708"/>
            <a:ext cx="3669049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28" y="1127885"/>
            <a:ext cx="3449285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3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Business analyst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700" name="Google Shape;700;p53"/>
          <p:cNvGrpSpPr/>
          <p:nvPr/>
        </p:nvGrpSpPr>
        <p:grpSpPr>
          <a:xfrm>
            <a:off x="3131840" y="1032027"/>
            <a:ext cx="2399776" cy="3059239"/>
            <a:chOff x="1187624" y="1176462"/>
            <a:chExt cx="2399776" cy="3059239"/>
          </a:xfrm>
        </p:grpSpPr>
        <p:pic>
          <p:nvPicPr>
            <p:cNvPr id="701" name="Google Shape;701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53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3"/>
            <p:cNvSpPr txBox="1"/>
            <p:nvPr/>
          </p:nvSpPr>
          <p:spPr>
            <a:xfrm>
              <a:off x="1384884" y="1516060"/>
              <a:ext cx="21249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704" name="Google Shape;704;p53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3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706" name="Google Shape;706;p53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707" name="Google Shape;707;p53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53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3"/>
          <p:cNvSpPr txBox="1"/>
          <p:nvPr/>
        </p:nvSpPr>
        <p:spPr>
          <a:xfrm>
            <a:off x="7144337" y="1345390"/>
            <a:ext cx="1028063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 UI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712" name="Google Shape;712;p53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713" name="Google Shape;713;p53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4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Business analyst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729" name="Google Shape;729;p54"/>
          <p:cNvGrpSpPr/>
          <p:nvPr/>
        </p:nvGrpSpPr>
        <p:grpSpPr>
          <a:xfrm>
            <a:off x="3131840" y="1032027"/>
            <a:ext cx="2399860" cy="3059239"/>
            <a:chOff x="1187624" y="1176462"/>
            <a:chExt cx="2399860" cy="3059239"/>
          </a:xfrm>
        </p:grpSpPr>
        <p:pic>
          <p:nvPicPr>
            <p:cNvPr id="730" name="Google Shape;73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54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4"/>
            <p:cNvSpPr txBox="1"/>
            <p:nvPr/>
          </p:nvSpPr>
          <p:spPr>
            <a:xfrm>
              <a:off x="1384884" y="1516060"/>
              <a:ext cx="22026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733" name="Google Shape;733;p54"/>
          <p:cNvSpPr txBox="1"/>
          <p:nvPr/>
        </p:nvSpPr>
        <p:spPr>
          <a:xfrm>
            <a:off x="6266211" y="211208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34" name="Google Shape;734;p54"/>
          <p:cNvSpPr/>
          <p:nvPr/>
        </p:nvSpPr>
        <p:spPr>
          <a:xfrm>
            <a:off x="6070600" y="211113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54"/>
          <p:cNvGrpSpPr/>
          <p:nvPr/>
        </p:nvGrpSpPr>
        <p:grpSpPr>
          <a:xfrm>
            <a:off x="7393355" y="2811718"/>
            <a:ext cx="370459" cy="212666"/>
            <a:chOff x="778515" y="3961684"/>
            <a:chExt cx="768967" cy="388484"/>
          </a:xfrm>
        </p:grpSpPr>
        <p:sp>
          <p:nvSpPr>
            <p:cNvPr id="736" name="Google Shape;736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7" name="Google Shape;737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738" name="Google Shape;738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1" name="Google Shape;741;p54"/>
          <p:cNvGrpSpPr/>
          <p:nvPr/>
        </p:nvGrpSpPr>
        <p:grpSpPr>
          <a:xfrm>
            <a:off x="6344901" y="2787514"/>
            <a:ext cx="370459" cy="212666"/>
            <a:chOff x="778515" y="3961684"/>
            <a:chExt cx="768967" cy="388484"/>
          </a:xfrm>
        </p:grpSpPr>
        <p:sp>
          <p:nvSpPr>
            <p:cNvPr id="742" name="Google Shape;742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3" name="Google Shape;743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744" name="Google Shape;744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7" name="Google Shape;747;p54"/>
          <p:cNvGrpSpPr/>
          <p:nvPr/>
        </p:nvGrpSpPr>
        <p:grpSpPr>
          <a:xfrm>
            <a:off x="7062156" y="2489502"/>
            <a:ext cx="370459" cy="212666"/>
            <a:chOff x="778515" y="3961684"/>
            <a:chExt cx="768967" cy="388484"/>
          </a:xfrm>
        </p:grpSpPr>
        <p:sp>
          <p:nvSpPr>
            <p:cNvPr id="748" name="Google Shape;748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9" name="Google Shape;749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750" name="Google Shape;750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3" name="Google Shape;753;p54"/>
          <p:cNvGrpSpPr/>
          <p:nvPr/>
        </p:nvGrpSpPr>
        <p:grpSpPr>
          <a:xfrm>
            <a:off x="6610936" y="2510305"/>
            <a:ext cx="370459" cy="212666"/>
            <a:chOff x="778515" y="3961684"/>
            <a:chExt cx="768967" cy="388484"/>
          </a:xfrm>
        </p:grpSpPr>
        <p:sp>
          <p:nvSpPr>
            <p:cNvPr id="754" name="Google Shape;754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5" name="Google Shape;755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756" name="Google Shape;756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9" name="Google Shape;759;p54"/>
          <p:cNvGrpSpPr/>
          <p:nvPr/>
        </p:nvGrpSpPr>
        <p:grpSpPr>
          <a:xfrm>
            <a:off x="6152506" y="2479821"/>
            <a:ext cx="370459" cy="212666"/>
            <a:chOff x="778515" y="3961684"/>
            <a:chExt cx="768967" cy="388484"/>
          </a:xfrm>
        </p:grpSpPr>
        <p:sp>
          <p:nvSpPr>
            <p:cNvPr id="760" name="Google Shape;760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1" name="Google Shape;761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762" name="Google Shape;762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5" name="Google Shape;765;p54"/>
          <p:cNvGrpSpPr/>
          <p:nvPr/>
        </p:nvGrpSpPr>
        <p:grpSpPr>
          <a:xfrm>
            <a:off x="974565" y="2111136"/>
            <a:ext cx="1501275" cy="936104"/>
            <a:chOff x="4494817" y="3342300"/>
            <a:chExt cx="1501275" cy="936104"/>
          </a:xfrm>
        </p:grpSpPr>
        <p:grpSp>
          <p:nvGrpSpPr>
            <p:cNvPr id="766" name="Google Shape;766;p54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767" name="Google Shape;767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8" name="Google Shape;768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769" name="Google Shape;769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72" name="Google Shape;772;p54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773" name="Google Shape;773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4" name="Google Shape;774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775" name="Google Shape;775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78" name="Google Shape;778;p54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4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780" name="Google Shape;780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1" name="Google Shape;781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782" name="Google Shape;782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85" name="Google Shape;785;p54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786" name="Google Shape;786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7" name="Google Shape;787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788" name="Google Shape;788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91" name="Google Shape;791;p54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792" name="Google Shape;792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3" name="Google Shape;793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794" name="Google Shape;794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97" name="Google Shape;797;p54"/>
            <p:cNvGrpSpPr/>
            <p:nvPr/>
          </p:nvGrpSpPr>
          <p:grpSpPr>
            <a:xfrm>
              <a:off x="5527810" y="3522956"/>
              <a:ext cx="370459" cy="212666"/>
              <a:chOff x="778515" y="3961684"/>
              <a:chExt cx="768967" cy="388484"/>
            </a:xfrm>
          </p:grpSpPr>
          <p:sp>
            <p:nvSpPr>
              <p:cNvPr id="798" name="Google Shape;798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9" name="Google Shape;799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800" name="Google Shape;800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03" name="Google Shape;803;p54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804" name="Google Shape;804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5" name="Google Shape;805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806" name="Google Shape;806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09" name="Google Shape;809;p54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810" name="Google Shape;810;p54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1" name="Google Shape;811;p54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812" name="Google Shape;812;p54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54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54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15" name="Google Shape;815;p54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54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4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818" name="Google Shape;818;p54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819" name="Google Shape;819;p5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4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4"/>
          <p:cNvSpPr txBox="1"/>
          <p:nvPr/>
        </p:nvSpPr>
        <p:spPr>
          <a:xfrm>
            <a:off x="7216345" y="1345390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824" name="Google Shape;824;p54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825" name="Google Shape;825;p54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54"/>
          <p:cNvGrpSpPr/>
          <p:nvPr/>
        </p:nvGrpSpPr>
        <p:grpSpPr>
          <a:xfrm>
            <a:off x="6888386" y="2758563"/>
            <a:ext cx="370459" cy="212666"/>
            <a:chOff x="778515" y="3961684"/>
            <a:chExt cx="768967" cy="388484"/>
          </a:xfrm>
        </p:grpSpPr>
        <p:sp>
          <p:nvSpPr>
            <p:cNvPr id="836" name="Google Shape;836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7" name="Google Shape;837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38" name="Google Shape;838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1" name="Google Shape;841;p54"/>
          <p:cNvGrpSpPr/>
          <p:nvPr/>
        </p:nvGrpSpPr>
        <p:grpSpPr>
          <a:xfrm>
            <a:off x="7470662" y="2408585"/>
            <a:ext cx="370459" cy="212666"/>
            <a:chOff x="778515" y="3961684"/>
            <a:chExt cx="768967" cy="388484"/>
          </a:xfrm>
        </p:grpSpPr>
        <p:sp>
          <p:nvSpPr>
            <p:cNvPr id="842" name="Google Shape;842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" name="Google Shape;843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44" name="Google Shape;844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7" name="Google Shape;847;p54"/>
          <p:cNvSpPr txBox="1"/>
          <p:nvPr/>
        </p:nvSpPr>
        <p:spPr>
          <a:xfrm>
            <a:off x="6302159" y="3171747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8" name="Google Shape;848;p54"/>
          <p:cNvSpPr/>
          <p:nvPr/>
        </p:nvSpPr>
        <p:spPr>
          <a:xfrm>
            <a:off x="6106548" y="3170798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9" name="Google Shape;849;p54"/>
          <p:cNvGrpSpPr/>
          <p:nvPr/>
        </p:nvGrpSpPr>
        <p:grpSpPr>
          <a:xfrm>
            <a:off x="7137834" y="3549036"/>
            <a:ext cx="370459" cy="212666"/>
            <a:chOff x="778515" y="3961684"/>
            <a:chExt cx="768967" cy="388484"/>
          </a:xfrm>
        </p:grpSpPr>
        <p:sp>
          <p:nvSpPr>
            <p:cNvPr id="850" name="Google Shape;850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1" name="Google Shape;851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52" name="Google Shape;852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5" name="Google Shape;855;p54"/>
          <p:cNvGrpSpPr/>
          <p:nvPr/>
        </p:nvGrpSpPr>
        <p:grpSpPr>
          <a:xfrm>
            <a:off x="6686614" y="3569839"/>
            <a:ext cx="370459" cy="212666"/>
            <a:chOff x="778515" y="3961684"/>
            <a:chExt cx="768967" cy="388484"/>
          </a:xfrm>
        </p:grpSpPr>
        <p:sp>
          <p:nvSpPr>
            <p:cNvPr id="856" name="Google Shape;856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7" name="Google Shape;857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58" name="Google Shape;858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1" name="Google Shape;861;p54"/>
          <p:cNvGrpSpPr/>
          <p:nvPr/>
        </p:nvGrpSpPr>
        <p:grpSpPr>
          <a:xfrm>
            <a:off x="6228184" y="3539355"/>
            <a:ext cx="370459" cy="212666"/>
            <a:chOff x="778515" y="3961684"/>
            <a:chExt cx="768967" cy="388484"/>
          </a:xfrm>
        </p:grpSpPr>
        <p:sp>
          <p:nvSpPr>
            <p:cNvPr id="862" name="Google Shape;862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3" name="Google Shape;863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64" name="Google Shape;864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7" name="Google Shape;867;p54"/>
          <p:cNvGrpSpPr/>
          <p:nvPr/>
        </p:nvGrpSpPr>
        <p:grpSpPr>
          <a:xfrm>
            <a:off x="6964064" y="3818097"/>
            <a:ext cx="370459" cy="212666"/>
            <a:chOff x="778515" y="3961684"/>
            <a:chExt cx="768967" cy="388484"/>
          </a:xfrm>
        </p:grpSpPr>
        <p:sp>
          <p:nvSpPr>
            <p:cNvPr id="868" name="Google Shape;868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9" name="Google Shape;869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70" name="Google Shape;870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3" name="Google Shape;873;p54"/>
          <p:cNvGrpSpPr/>
          <p:nvPr/>
        </p:nvGrpSpPr>
        <p:grpSpPr>
          <a:xfrm>
            <a:off x="7355085" y="3817797"/>
            <a:ext cx="370459" cy="212666"/>
            <a:chOff x="778515" y="3961684"/>
            <a:chExt cx="768967" cy="388484"/>
          </a:xfrm>
        </p:grpSpPr>
        <p:sp>
          <p:nvSpPr>
            <p:cNvPr id="874" name="Google Shape;874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" name="Google Shape;875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76" name="Google Shape;876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9" name="Google Shape;879;p54"/>
          <p:cNvGrpSpPr/>
          <p:nvPr/>
        </p:nvGrpSpPr>
        <p:grpSpPr>
          <a:xfrm>
            <a:off x="6419491" y="3817947"/>
            <a:ext cx="370459" cy="212666"/>
            <a:chOff x="778515" y="3961684"/>
            <a:chExt cx="768967" cy="388484"/>
          </a:xfrm>
        </p:grpSpPr>
        <p:sp>
          <p:nvSpPr>
            <p:cNvPr id="880" name="Google Shape;880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82" name="Google Shape;882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85" name="Google Shape;885;p54"/>
          <p:cNvGrpSpPr/>
          <p:nvPr/>
        </p:nvGrpSpPr>
        <p:grpSpPr>
          <a:xfrm>
            <a:off x="7564370" y="3558687"/>
            <a:ext cx="370459" cy="212666"/>
            <a:chOff x="778515" y="3961684"/>
            <a:chExt cx="768967" cy="388484"/>
          </a:xfrm>
        </p:grpSpPr>
        <p:sp>
          <p:nvSpPr>
            <p:cNvPr id="886" name="Google Shape;886;p54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7" name="Google Shape;887;p54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888" name="Google Shape;888;p54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4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4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6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897" name="Google Shape;897;p55"/>
          <p:cNvGrpSpPr/>
          <p:nvPr/>
        </p:nvGrpSpPr>
        <p:grpSpPr>
          <a:xfrm>
            <a:off x="3131840" y="1032027"/>
            <a:ext cx="2399860" cy="3059239"/>
            <a:chOff x="1187624" y="1176462"/>
            <a:chExt cx="2399860" cy="3059239"/>
          </a:xfrm>
        </p:grpSpPr>
        <p:pic>
          <p:nvPicPr>
            <p:cNvPr id="898" name="Google Shape;898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55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5"/>
            <p:cNvSpPr txBox="1"/>
            <p:nvPr/>
          </p:nvSpPr>
          <p:spPr>
            <a:xfrm>
              <a:off x="1384885" y="1516060"/>
              <a:ext cx="22026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6266211" y="211208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02" name="Google Shape;902;p55"/>
          <p:cNvSpPr/>
          <p:nvPr/>
        </p:nvSpPr>
        <p:spPr>
          <a:xfrm>
            <a:off x="6070600" y="211113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55"/>
          <p:cNvGrpSpPr/>
          <p:nvPr/>
        </p:nvGrpSpPr>
        <p:grpSpPr>
          <a:xfrm>
            <a:off x="7393355" y="2811718"/>
            <a:ext cx="370459" cy="212666"/>
            <a:chOff x="778515" y="3961684"/>
            <a:chExt cx="768967" cy="388484"/>
          </a:xfrm>
        </p:grpSpPr>
        <p:sp>
          <p:nvSpPr>
            <p:cNvPr id="904" name="Google Shape;904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5" name="Google Shape;905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906" name="Google Shape;906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9" name="Google Shape;909;p55"/>
          <p:cNvGrpSpPr/>
          <p:nvPr/>
        </p:nvGrpSpPr>
        <p:grpSpPr>
          <a:xfrm>
            <a:off x="6344901" y="2787514"/>
            <a:ext cx="370459" cy="212666"/>
            <a:chOff x="778515" y="3961684"/>
            <a:chExt cx="768967" cy="388484"/>
          </a:xfrm>
        </p:grpSpPr>
        <p:sp>
          <p:nvSpPr>
            <p:cNvPr id="910" name="Google Shape;910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1" name="Google Shape;911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912" name="Google Shape;912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5" name="Google Shape;915;p55"/>
          <p:cNvGrpSpPr/>
          <p:nvPr/>
        </p:nvGrpSpPr>
        <p:grpSpPr>
          <a:xfrm>
            <a:off x="7062156" y="2489502"/>
            <a:ext cx="370459" cy="212666"/>
            <a:chOff x="778515" y="3961684"/>
            <a:chExt cx="768967" cy="388484"/>
          </a:xfrm>
        </p:grpSpPr>
        <p:sp>
          <p:nvSpPr>
            <p:cNvPr id="916" name="Google Shape;916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" name="Google Shape;917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918" name="Google Shape;918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1" name="Google Shape;921;p55"/>
          <p:cNvGrpSpPr/>
          <p:nvPr/>
        </p:nvGrpSpPr>
        <p:grpSpPr>
          <a:xfrm>
            <a:off x="6610936" y="2510305"/>
            <a:ext cx="370459" cy="212666"/>
            <a:chOff x="778515" y="3961684"/>
            <a:chExt cx="768967" cy="388484"/>
          </a:xfrm>
        </p:grpSpPr>
        <p:sp>
          <p:nvSpPr>
            <p:cNvPr id="922" name="Google Shape;922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3" name="Google Shape;923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924" name="Google Shape;924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7" name="Google Shape;927;p55"/>
          <p:cNvGrpSpPr/>
          <p:nvPr/>
        </p:nvGrpSpPr>
        <p:grpSpPr>
          <a:xfrm>
            <a:off x="6152506" y="2479821"/>
            <a:ext cx="370459" cy="212666"/>
            <a:chOff x="778515" y="3961684"/>
            <a:chExt cx="768967" cy="388484"/>
          </a:xfrm>
        </p:grpSpPr>
        <p:sp>
          <p:nvSpPr>
            <p:cNvPr id="928" name="Google Shape;928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930" name="Google Shape;930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3" name="Google Shape;933;p55"/>
          <p:cNvGrpSpPr/>
          <p:nvPr/>
        </p:nvGrpSpPr>
        <p:grpSpPr>
          <a:xfrm>
            <a:off x="974565" y="2111136"/>
            <a:ext cx="1501275" cy="936104"/>
            <a:chOff x="4494817" y="3342300"/>
            <a:chExt cx="1501275" cy="936104"/>
          </a:xfrm>
        </p:grpSpPr>
        <p:grpSp>
          <p:nvGrpSpPr>
            <p:cNvPr id="934" name="Google Shape;934;p55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935" name="Google Shape;935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6" name="Google Shape;936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37" name="Google Shape;937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40" name="Google Shape;940;p55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941" name="Google Shape;941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2" name="Google Shape;942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43" name="Google Shape;943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" name="Google Shape;945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46" name="Google Shape;946;p55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7" name="Google Shape;947;p55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948" name="Google Shape;948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9" name="Google Shape;949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50" name="Google Shape;950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" name="Google Shape;951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53" name="Google Shape;953;p55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954" name="Google Shape;954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5" name="Google Shape;955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56" name="Google Shape;956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59" name="Google Shape;959;p55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960" name="Google Shape;960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1" name="Google Shape;961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62" name="Google Shape;962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65" name="Google Shape;965;p55"/>
            <p:cNvGrpSpPr/>
            <p:nvPr/>
          </p:nvGrpSpPr>
          <p:grpSpPr>
            <a:xfrm>
              <a:off x="5527810" y="3522956"/>
              <a:ext cx="370459" cy="212666"/>
              <a:chOff x="778515" y="3961684"/>
              <a:chExt cx="768967" cy="388484"/>
            </a:xfrm>
          </p:grpSpPr>
          <p:sp>
            <p:nvSpPr>
              <p:cNvPr id="966" name="Google Shape;966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7" name="Google Shape;967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68" name="Google Shape;968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1" name="Google Shape;971;p55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972" name="Google Shape;972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3" name="Google Shape;973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74" name="Google Shape;974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7" name="Google Shape;977;p55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978" name="Google Shape;978;p55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9" name="Google Shape;979;p55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980" name="Google Shape;980;p55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55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55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3" name="Google Shape;983;p55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4" name="Google Shape;984;p55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5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986" name="Google Shape;986;p55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987" name="Google Shape;987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p55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55"/>
          <p:cNvSpPr txBox="1"/>
          <p:nvPr/>
        </p:nvSpPr>
        <p:spPr>
          <a:xfrm>
            <a:off x="7216345" y="1345390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992" name="Google Shape;992;p55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993" name="Google Shape;993;p55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55"/>
          <p:cNvGrpSpPr/>
          <p:nvPr/>
        </p:nvGrpSpPr>
        <p:grpSpPr>
          <a:xfrm>
            <a:off x="6888386" y="2758563"/>
            <a:ext cx="370459" cy="212666"/>
            <a:chOff x="778515" y="3961684"/>
            <a:chExt cx="768967" cy="388484"/>
          </a:xfrm>
        </p:grpSpPr>
        <p:sp>
          <p:nvSpPr>
            <p:cNvPr id="1004" name="Google Shape;1004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5" name="Google Shape;1005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06" name="Google Shape;1006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9" name="Google Shape;1009;p55"/>
          <p:cNvGrpSpPr/>
          <p:nvPr/>
        </p:nvGrpSpPr>
        <p:grpSpPr>
          <a:xfrm>
            <a:off x="7470662" y="2408585"/>
            <a:ext cx="370459" cy="212666"/>
            <a:chOff x="778515" y="3961684"/>
            <a:chExt cx="768967" cy="388484"/>
          </a:xfrm>
        </p:grpSpPr>
        <p:sp>
          <p:nvSpPr>
            <p:cNvPr id="1010" name="Google Shape;1010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1" name="Google Shape;1011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12" name="Google Shape;1012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55"/>
          <p:cNvSpPr txBox="1"/>
          <p:nvPr/>
        </p:nvSpPr>
        <p:spPr>
          <a:xfrm>
            <a:off x="6302159" y="3171747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6" name="Google Shape;1016;p55"/>
          <p:cNvSpPr/>
          <p:nvPr/>
        </p:nvSpPr>
        <p:spPr>
          <a:xfrm>
            <a:off x="6106548" y="3170798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55"/>
          <p:cNvGrpSpPr/>
          <p:nvPr/>
        </p:nvGrpSpPr>
        <p:grpSpPr>
          <a:xfrm>
            <a:off x="7137834" y="3549036"/>
            <a:ext cx="370459" cy="212666"/>
            <a:chOff x="778515" y="3961684"/>
            <a:chExt cx="768967" cy="388484"/>
          </a:xfrm>
        </p:grpSpPr>
        <p:sp>
          <p:nvSpPr>
            <p:cNvPr id="1018" name="Google Shape;1018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9" name="Google Shape;1019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20" name="Google Shape;1020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3" name="Google Shape;1023;p55"/>
          <p:cNvGrpSpPr/>
          <p:nvPr/>
        </p:nvGrpSpPr>
        <p:grpSpPr>
          <a:xfrm>
            <a:off x="6686614" y="3569839"/>
            <a:ext cx="370459" cy="212666"/>
            <a:chOff x="778515" y="3961684"/>
            <a:chExt cx="768967" cy="388484"/>
          </a:xfrm>
        </p:grpSpPr>
        <p:sp>
          <p:nvSpPr>
            <p:cNvPr id="1024" name="Google Shape;1024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26" name="Google Shape;1026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9" name="Google Shape;1029;p55"/>
          <p:cNvGrpSpPr/>
          <p:nvPr/>
        </p:nvGrpSpPr>
        <p:grpSpPr>
          <a:xfrm>
            <a:off x="6228184" y="3539355"/>
            <a:ext cx="370459" cy="212666"/>
            <a:chOff x="778515" y="3961684"/>
            <a:chExt cx="768967" cy="388484"/>
          </a:xfrm>
        </p:grpSpPr>
        <p:sp>
          <p:nvSpPr>
            <p:cNvPr id="1030" name="Google Shape;1030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1" name="Google Shape;1031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32" name="Google Shape;1032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5" name="Google Shape;1035;p55"/>
          <p:cNvGrpSpPr/>
          <p:nvPr/>
        </p:nvGrpSpPr>
        <p:grpSpPr>
          <a:xfrm>
            <a:off x="6964064" y="3818097"/>
            <a:ext cx="370459" cy="212666"/>
            <a:chOff x="778515" y="3961684"/>
            <a:chExt cx="768967" cy="388484"/>
          </a:xfrm>
        </p:grpSpPr>
        <p:sp>
          <p:nvSpPr>
            <p:cNvPr id="1036" name="Google Shape;1036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7" name="Google Shape;1037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38" name="Google Shape;1038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1" name="Google Shape;1041;p55"/>
          <p:cNvGrpSpPr/>
          <p:nvPr/>
        </p:nvGrpSpPr>
        <p:grpSpPr>
          <a:xfrm>
            <a:off x="7355085" y="3817797"/>
            <a:ext cx="370459" cy="212666"/>
            <a:chOff x="778515" y="3961684"/>
            <a:chExt cx="768967" cy="388484"/>
          </a:xfrm>
        </p:grpSpPr>
        <p:sp>
          <p:nvSpPr>
            <p:cNvPr id="1042" name="Google Shape;1042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3" name="Google Shape;1043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44" name="Google Shape;1044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7" name="Google Shape;1047;p55"/>
          <p:cNvGrpSpPr/>
          <p:nvPr/>
        </p:nvGrpSpPr>
        <p:grpSpPr>
          <a:xfrm>
            <a:off x="6419491" y="3817947"/>
            <a:ext cx="370459" cy="212666"/>
            <a:chOff x="778515" y="3961684"/>
            <a:chExt cx="768967" cy="388484"/>
          </a:xfrm>
        </p:grpSpPr>
        <p:sp>
          <p:nvSpPr>
            <p:cNvPr id="1048" name="Google Shape;1048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9" name="Google Shape;1049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50" name="Google Shape;1050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3" name="Google Shape;1053;p55"/>
          <p:cNvGrpSpPr/>
          <p:nvPr/>
        </p:nvGrpSpPr>
        <p:grpSpPr>
          <a:xfrm>
            <a:off x="7564370" y="3558687"/>
            <a:ext cx="370459" cy="212666"/>
            <a:chOff x="778515" y="3961684"/>
            <a:chExt cx="768967" cy="388484"/>
          </a:xfrm>
        </p:grpSpPr>
        <p:sp>
          <p:nvSpPr>
            <p:cNvPr id="1054" name="Google Shape;1054;p55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" name="Google Shape;1055;p55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56" name="Google Shape;1056;p5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5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9" name="Google Shape;1059;p55"/>
          <p:cNvSpPr/>
          <p:nvPr/>
        </p:nvSpPr>
        <p:spPr>
          <a:xfrm>
            <a:off x="6012160" y="195486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0" name="Google Shape;1060;p55"/>
          <p:cNvGrpSpPr/>
          <p:nvPr/>
        </p:nvGrpSpPr>
        <p:grpSpPr>
          <a:xfrm>
            <a:off x="6258415" y="322331"/>
            <a:ext cx="322151" cy="322374"/>
            <a:chOff x="4206763" y="2450951"/>
            <a:chExt cx="322151" cy="322374"/>
          </a:xfrm>
        </p:grpSpPr>
        <p:sp>
          <p:nvSpPr>
            <p:cNvPr id="1061" name="Google Shape;1061;p55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6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1069" name="Google Shape;1069;p56"/>
          <p:cNvGrpSpPr/>
          <p:nvPr/>
        </p:nvGrpSpPr>
        <p:grpSpPr>
          <a:xfrm>
            <a:off x="3131840" y="1032027"/>
            <a:ext cx="2399776" cy="3059239"/>
            <a:chOff x="1187624" y="1176462"/>
            <a:chExt cx="2399776" cy="3059239"/>
          </a:xfrm>
        </p:grpSpPr>
        <p:pic>
          <p:nvPicPr>
            <p:cNvPr id="1070" name="Google Shape;1070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1" name="Google Shape;1071;p56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6"/>
            <p:cNvSpPr txBox="1"/>
            <p:nvPr/>
          </p:nvSpPr>
          <p:spPr>
            <a:xfrm>
              <a:off x="1384884" y="1516060"/>
              <a:ext cx="21489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073" name="Google Shape;1073;p56"/>
          <p:cNvSpPr txBox="1"/>
          <p:nvPr/>
        </p:nvSpPr>
        <p:spPr>
          <a:xfrm>
            <a:off x="6266211" y="211208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74" name="Google Shape;1074;p56"/>
          <p:cNvSpPr/>
          <p:nvPr/>
        </p:nvSpPr>
        <p:spPr>
          <a:xfrm>
            <a:off x="6070600" y="211113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5" name="Google Shape;1075;p56"/>
          <p:cNvGrpSpPr/>
          <p:nvPr/>
        </p:nvGrpSpPr>
        <p:grpSpPr>
          <a:xfrm>
            <a:off x="7393355" y="2811718"/>
            <a:ext cx="370459" cy="212666"/>
            <a:chOff x="778515" y="3961684"/>
            <a:chExt cx="768967" cy="388484"/>
          </a:xfrm>
        </p:grpSpPr>
        <p:sp>
          <p:nvSpPr>
            <p:cNvPr id="1076" name="Google Shape;1076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7" name="Google Shape;1077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78" name="Google Shape;1078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1" name="Google Shape;1081;p56"/>
          <p:cNvGrpSpPr/>
          <p:nvPr/>
        </p:nvGrpSpPr>
        <p:grpSpPr>
          <a:xfrm>
            <a:off x="6344901" y="2787514"/>
            <a:ext cx="370459" cy="212666"/>
            <a:chOff x="778515" y="3961684"/>
            <a:chExt cx="768967" cy="388484"/>
          </a:xfrm>
        </p:grpSpPr>
        <p:sp>
          <p:nvSpPr>
            <p:cNvPr id="1082" name="Google Shape;1082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3" name="Google Shape;1083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84" name="Google Shape;1084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7" name="Google Shape;1087;p56"/>
          <p:cNvGrpSpPr/>
          <p:nvPr/>
        </p:nvGrpSpPr>
        <p:grpSpPr>
          <a:xfrm>
            <a:off x="7062156" y="2489502"/>
            <a:ext cx="370459" cy="212666"/>
            <a:chOff x="778515" y="3961684"/>
            <a:chExt cx="768967" cy="388484"/>
          </a:xfrm>
        </p:grpSpPr>
        <p:sp>
          <p:nvSpPr>
            <p:cNvPr id="1088" name="Google Shape;1088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9" name="Google Shape;1089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90" name="Google Shape;1090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3" name="Google Shape;1093;p56"/>
          <p:cNvGrpSpPr/>
          <p:nvPr/>
        </p:nvGrpSpPr>
        <p:grpSpPr>
          <a:xfrm>
            <a:off x="6610936" y="2510305"/>
            <a:ext cx="370459" cy="212666"/>
            <a:chOff x="778515" y="3961684"/>
            <a:chExt cx="768967" cy="388484"/>
          </a:xfrm>
        </p:grpSpPr>
        <p:sp>
          <p:nvSpPr>
            <p:cNvPr id="1094" name="Google Shape;1094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5" name="Google Shape;1095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096" name="Google Shape;1096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9" name="Google Shape;1099;p56"/>
          <p:cNvGrpSpPr/>
          <p:nvPr/>
        </p:nvGrpSpPr>
        <p:grpSpPr>
          <a:xfrm>
            <a:off x="6152506" y="2479821"/>
            <a:ext cx="370459" cy="212666"/>
            <a:chOff x="778515" y="3961684"/>
            <a:chExt cx="768967" cy="388484"/>
          </a:xfrm>
        </p:grpSpPr>
        <p:sp>
          <p:nvSpPr>
            <p:cNvPr id="1100" name="Google Shape;1100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1" name="Google Shape;1101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102" name="Google Shape;1102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5" name="Google Shape;1105;p56"/>
          <p:cNvGrpSpPr/>
          <p:nvPr/>
        </p:nvGrpSpPr>
        <p:grpSpPr>
          <a:xfrm>
            <a:off x="974565" y="2111136"/>
            <a:ext cx="1501275" cy="936104"/>
            <a:chOff x="4494817" y="3342300"/>
            <a:chExt cx="1501275" cy="936104"/>
          </a:xfrm>
        </p:grpSpPr>
        <p:grpSp>
          <p:nvGrpSpPr>
            <p:cNvPr id="1106" name="Google Shape;1106;p56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1107" name="Google Shape;1107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8" name="Google Shape;1108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09" name="Google Shape;1109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" name="Google Shape;1111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12" name="Google Shape;1112;p56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1113" name="Google Shape;1113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4" name="Google Shape;1114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15" name="Google Shape;1115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" name="Google Shape;1116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18" name="Google Shape;1118;p56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9" name="Google Shape;1119;p56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1120" name="Google Shape;1120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1" name="Google Shape;1121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22" name="Google Shape;1122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25" name="Google Shape;1125;p56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1126" name="Google Shape;1126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7" name="Google Shape;1127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28" name="Google Shape;1128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1" name="Google Shape;1131;p56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1132" name="Google Shape;1132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3" name="Google Shape;1133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34" name="Google Shape;1134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7" name="Google Shape;1137;p56"/>
            <p:cNvGrpSpPr/>
            <p:nvPr/>
          </p:nvGrpSpPr>
          <p:grpSpPr>
            <a:xfrm>
              <a:off x="5527810" y="3522956"/>
              <a:ext cx="370459" cy="212666"/>
              <a:chOff x="778515" y="3961684"/>
              <a:chExt cx="768967" cy="388484"/>
            </a:xfrm>
          </p:grpSpPr>
          <p:sp>
            <p:nvSpPr>
              <p:cNvPr id="1138" name="Google Shape;1138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9" name="Google Shape;1139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40" name="Google Shape;1140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43" name="Google Shape;1143;p56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1144" name="Google Shape;1144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5" name="Google Shape;1145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46" name="Google Shape;1146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Google Shape;1147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8" name="Google Shape;1148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49" name="Google Shape;1149;p56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1150" name="Google Shape;1150;p5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1" name="Google Shape;1151;p56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152" name="Google Shape;1152;p5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5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" name="Google Shape;1154;p5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55" name="Google Shape;1155;p56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56" name="Google Shape;1156;p56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56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158" name="Google Shape;1158;p56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1159" name="Google Shape;1159;p56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56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56"/>
          <p:cNvSpPr txBox="1"/>
          <p:nvPr/>
        </p:nvSpPr>
        <p:spPr>
          <a:xfrm>
            <a:off x="7216345" y="1345390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164" name="Google Shape;1164;p56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1165" name="Google Shape;1165;p56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56"/>
          <p:cNvGrpSpPr/>
          <p:nvPr/>
        </p:nvGrpSpPr>
        <p:grpSpPr>
          <a:xfrm>
            <a:off x="6888386" y="2758563"/>
            <a:ext cx="370459" cy="212666"/>
            <a:chOff x="778515" y="3961684"/>
            <a:chExt cx="768967" cy="388484"/>
          </a:xfrm>
        </p:grpSpPr>
        <p:sp>
          <p:nvSpPr>
            <p:cNvPr id="1176" name="Google Shape;1176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7" name="Google Shape;1177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178" name="Google Shape;1178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1" name="Google Shape;1181;p56"/>
          <p:cNvGrpSpPr/>
          <p:nvPr/>
        </p:nvGrpSpPr>
        <p:grpSpPr>
          <a:xfrm>
            <a:off x="7470662" y="2408585"/>
            <a:ext cx="370459" cy="212666"/>
            <a:chOff x="778515" y="3961684"/>
            <a:chExt cx="768967" cy="388484"/>
          </a:xfrm>
        </p:grpSpPr>
        <p:sp>
          <p:nvSpPr>
            <p:cNvPr id="1182" name="Google Shape;1182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3" name="Google Shape;1183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184" name="Google Shape;1184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7" name="Google Shape;1187;p56"/>
          <p:cNvSpPr txBox="1"/>
          <p:nvPr/>
        </p:nvSpPr>
        <p:spPr>
          <a:xfrm>
            <a:off x="6302159" y="3171747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8" name="Google Shape;1188;p56"/>
          <p:cNvSpPr/>
          <p:nvPr/>
        </p:nvSpPr>
        <p:spPr>
          <a:xfrm>
            <a:off x="6106548" y="3170798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9" name="Google Shape;1189;p56"/>
          <p:cNvGrpSpPr/>
          <p:nvPr/>
        </p:nvGrpSpPr>
        <p:grpSpPr>
          <a:xfrm>
            <a:off x="7137834" y="3549036"/>
            <a:ext cx="370459" cy="212666"/>
            <a:chOff x="778515" y="3961684"/>
            <a:chExt cx="768967" cy="388484"/>
          </a:xfrm>
        </p:grpSpPr>
        <p:sp>
          <p:nvSpPr>
            <p:cNvPr id="1190" name="Google Shape;1190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1" name="Google Shape;1191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192" name="Google Shape;1192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5" name="Google Shape;1195;p56"/>
          <p:cNvGrpSpPr/>
          <p:nvPr/>
        </p:nvGrpSpPr>
        <p:grpSpPr>
          <a:xfrm>
            <a:off x="6686614" y="3569839"/>
            <a:ext cx="370459" cy="212666"/>
            <a:chOff x="778515" y="3961684"/>
            <a:chExt cx="768967" cy="388484"/>
          </a:xfrm>
        </p:grpSpPr>
        <p:sp>
          <p:nvSpPr>
            <p:cNvPr id="1196" name="Google Shape;1196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198" name="Google Shape;1198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1" name="Google Shape;1201;p56"/>
          <p:cNvGrpSpPr/>
          <p:nvPr/>
        </p:nvGrpSpPr>
        <p:grpSpPr>
          <a:xfrm>
            <a:off x="6228184" y="3539355"/>
            <a:ext cx="370459" cy="212666"/>
            <a:chOff x="778515" y="3961684"/>
            <a:chExt cx="768967" cy="388484"/>
          </a:xfrm>
        </p:grpSpPr>
        <p:sp>
          <p:nvSpPr>
            <p:cNvPr id="1202" name="Google Shape;1202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3" name="Google Shape;1203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04" name="Google Shape;1204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7" name="Google Shape;1207;p56"/>
          <p:cNvGrpSpPr/>
          <p:nvPr/>
        </p:nvGrpSpPr>
        <p:grpSpPr>
          <a:xfrm>
            <a:off x="6964064" y="3818097"/>
            <a:ext cx="370459" cy="212666"/>
            <a:chOff x="778515" y="3961684"/>
            <a:chExt cx="768967" cy="388484"/>
          </a:xfrm>
        </p:grpSpPr>
        <p:sp>
          <p:nvSpPr>
            <p:cNvPr id="1208" name="Google Shape;1208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9" name="Google Shape;1209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10" name="Google Shape;1210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3" name="Google Shape;1213;p56"/>
          <p:cNvGrpSpPr/>
          <p:nvPr/>
        </p:nvGrpSpPr>
        <p:grpSpPr>
          <a:xfrm>
            <a:off x="7355085" y="3817797"/>
            <a:ext cx="370459" cy="212666"/>
            <a:chOff x="778515" y="3961684"/>
            <a:chExt cx="768967" cy="388484"/>
          </a:xfrm>
        </p:grpSpPr>
        <p:sp>
          <p:nvSpPr>
            <p:cNvPr id="1214" name="Google Shape;1214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5" name="Google Shape;1215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16" name="Google Shape;1216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9" name="Google Shape;1219;p56"/>
          <p:cNvGrpSpPr/>
          <p:nvPr/>
        </p:nvGrpSpPr>
        <p:grpSpPr>
          <a:xfrm>
            <a:off x="6419491" y="3817947"/>
            <a:ext cx="370459" cy="212666"/>
            <a:chOff x="778515" y="3961684"/>
            <a:chExt cx="768967" cy="388484"/>
          </a:xfrm>
        </p:grpSpPr>
        <p:sp>
          <p:nvSpPr>
            <p:cNvPr id="1220" name="Google Shape;1220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1" name="Google Shape;1221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22" name="Google Shape;1222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5" name="Google Shape;1225;p56"/>
          <p:cNvGrpSpPr/>
          <p:nvPr/>
        </p:nvGrpSpPr>
        <p:grpSpPr>
          <a:xfrm>
            <a:off x="7564370" y="3558687"/>
            <a:ext cx="370459" cy="212666"/>
            <a:chOff x="778515" y="3961684"/>
            <a:chExt cx="768967" cy="388484"/>
          </a:xfrm>
        </p:grpSpPr>
        <p:sp>
          <p:nvSpPr>
            <p:cNvPr id="1226" name="Google Shape;1226;p5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7" name="Google Shape;1227;p56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28" name="Google Shape;1228;p5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1" name="Google Shape;1231;p56"/>
          <p:cNvSpPr/>
          <p:nvPr/>
        </p:nvSpPr>
        <p:spPr>
          <a:xfrm>
            <a:off x="6012160" y="195486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2" name="Google Shape;1232;p56"/>
          <p:cNvGrpSpPr/>
          <p:nvPr/>
        </p:nvGrpSpPr>
        <p:grpSpPr>
          <a:xfrm>
            <a:off x="6258415" y="322331"/>
            <a:ext cx="322151" cy="322374"/>
            <a:chOff x="4206763" y="2450951"/>
            <a:chExt cx="322151" cy="322374"/>
          </a:xfrm>
        </p:grpSpPr>
        <p:sp>
          <p:nvSpPr>
            <p:cNvPr id="1233" name="Google Shape;1233;p56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56"/>
          <p:cNvGrpSpPr/>
          <p:nvPr/>
        </p:nvGrpSpPr>
        <p:grpSpPr>
          <a:xfrm>
            <a:off x="4951286" y="1116575"/>
            <a:ext cx="357720" cy="355147"/>
            <a:chOff x="2496894" y="3680964"/>
            <a:chExt cx="357720" cy="355147"/>
          </a:xfrm>
        </p:grpSpPr>
        <p:sp>
          <p:nvSpPr>
            <p:cNvPr id="1236" name="Google Shape;1236;p56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7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1247" name="Google Shape;1247;p57"/>
          <p:cNvGrpSpPr/>
          <p:nvPr/>
        </p:nvGrpSpPr>
        <p:grpSpPr>
          <a:xfrm>
            <a:off x="3131840" y="1032027"/>
            <a:ext cx="2399860" cy="3059239"/>
            <a:chOff x="1187624" y="1176462"/>
            <a:chExt cx="2399860" cy="3059239"/>
          </a:xfrm>
        </p:grpSpPr>
        <p:pic>
          <p:nvPicPr>
            <p:cNvPr id="1248" name="Google Shape;1248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p57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7"/>
            <p:cNvSpPr txBox="1"/>
            <p:nvPr/>
          </p:nvSpPr>
          <p:spPr>
            <a:xfrm>
              <a:off x="1384884" y="1516060"/>
              <a:ext cx="22026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251" name="Google Shape;1251;p57"/>
          <p:cNvSpPr txBox="1"/>
          <p:nvPr/>
        </p:nvSpPr>
        <p:spPr>
          <a:xfrm>
            <a:off x="6266211" y="211208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52" name="Google Shape;1252;p57"/>
          <p:cNvSpPr/>
          <p:nvPr/>
        </p:nvSpPr>
        <p:spPr>
          <a:xfrm>
            <a:off x="6070600" y="211113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3" name="Google Shape;1253;p57"/>
          <p:cNvGrpSpPr/>
          <p:nvPr/>
        </p:nvGrpSpPr>
        <p:grpSpPr>
          <a:xfrm>
            <a:off x="7393355" y="2811718"/>
            <a:ext cx="370459" cy="212666"/>
            <a:chOff x="778515" y="3961684"/>
            <a:chExt cx="768967" cy="388484"/>
          </a:xfrm>
        </p:grpSpPr>
        <p:sp>
          <p:nvSpPr>
            <p:cNvPr id="1254" name="Google Shape;1254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5" name="Google Shape;1255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56" name="Google Shape;1256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59" name="Google Shape;1259;p57"/>
          <p:cNvGrpSpPr/>
          <p:nvPr/>
        </p:nvGrpSpPr>
        <p:grpSpPr>
          <a:xfrm>
            <a:off x="6344901" y="2787514"/>
            <a:ext cx="370459" cy="212666"/>
            <a:chOff x="778515" y="3961684"/>
            <a:chExt cx="768967" cy="388484"/>
          </a:xfrm>
        </p:grpSpPr>
        <p:sp>
          <p:nvSpPr>
            <p:cNvPr id="1260" name="Google Shape;1260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1" name="Google Shape;1261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62" name="Google Shape;1262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5" name="Google Shape;1265;p57"/>
          <p:cNvGrpSpPr/>
          <p:nvPr/>
        </p:nvGrpSpPr>
        <p:grpSpPr>
          <a:xfrm>
            <a:off x="7062156" y="2489502"/>
            <a:ext cx="370459" cy="212666"/>
            <a:chOff x="778515" y="3961684"/>
            <a:chExt cx="768967" cy="388484"/>
          </a:xfrm>
        </p:grpSpPr>
        <p:sp>
          <p:nvSpPr>
            <p:cNvPr id="1266" name="Google Shape;1266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7" name="Google Shape;1267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68" name="Google Shape;1268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1" name="Google Shape;1271;p57"/>
          <p:cNvGrpSpPr/>
          <p:nvPr/>
        </p:nvGrpSpPr>
        <p:grpSpPr>
          <a:xfrm>
            <a:off x="6610936" y="2510305"/>
            <a:ext cx="370459" cy="212666"/>
            <a:chOff x="778515" y="3961684"/>
            <a:chExt cx="768967" cy="388484"/>
          </a:xfrm>
        </p:grpSpPr>
        <p:sp>
          <p:nvSpPr>
            <p:cNvPr id="1272" name="Google Shape;1272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3" name="Google Shape;1273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274" name="Google Shape;1274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7" name="Google Shape;1277;p57"/>
          <p:cNvGrpSpPr/>
          <p:nvPr/>
        </p:nvGrpSpPr>
        <p:grpSpPr>
          <a:xfrm>
            <a:off x="974565" y="2111136"/>
            <a:ext cx="1501275" cy="936104"/>
            <a:chOff x="4494817" y="3342300"/>
            <a:chExt cx="1501275" cy="936104"/>
          </a:xfrm>
        </p:grpSpPr>
        <p:grpSp>
          <p:nvGrpSpPr>
            <p:cNvPr id="1278" name="Google Shape;1278;p57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1279" name="Google Shape;1279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0" name="Google Shape;1280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281" name="Google Shape;1281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84" name="Google Shape;1284;p57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1285" name="Google Shape;1285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6" name="Google Shape;1286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287" name="Google Shape;1287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90" name="Google Shape;1290;p57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1" name="Google Shape;1291;p57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1292" name="Google Shape;1292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3" name="Google Shape;1293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294" name="Google Shape;1294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97" name="Google Shape;1297;p57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1298" name="Google Shape;1298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9" name="Google Shape;1299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300" name="Google Shape;1300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03" name="Google Shape;1303;p57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1304" name="Google Shape;1304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5" name="Google Shape;1305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306" name="Google Shape;1306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09" name="Google Shape;1309;p57"/>
            <p:cNvSpPr/>
            <p:nvPr/>
          </p:nvSpPr>
          <p:spPr>
            <a:xfrm>
              <a:off x="5724442" y="3592220"/>
              <a:ext cx="12142" cy="16295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0" name="Google Shape;1310;p57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1311" name="Google Shape;1311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2" name="Google Shape;1312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313" name="Google Shape;1313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16" name="Google Shape;1316;p57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1317" name="Google Shape;1317;p5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8" name="Google Shape;1318;p57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319" name="Google Shape;1319;p5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5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5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22" name="Google Shape;1322;p57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23" name="Google Shape;1323;p57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57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25" name="Google Shape;1325;p57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1326" name="Google Shape;1326;p57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9" name="Google Shape;1329;p57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57"/>
          <p:cNvSpPr txBox="1"/>
          <p:nvPr/>
        </p:nvSpPr>
        <p:spPr>
          <a:xfrm>
            <a:off x="7216345" y="1345390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31" name="Google Shape;1331;p57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1332" name="Google Shape;1332;p57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7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7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p57"/>
          <p:cNvGrpSpPr/>
          <p:nvPr/>
        </p:nvGrpSpPr>
        <p:grpSpPr>
          <a:xfrm>
            <a:off x="6888386" y="2758563"/>
            <a:ext cx="370459" cy="212666"/>
            <a:chOff x="778515" y="3961684"/>
            <a:chExt cx="768967" cy="388484"/>
          </a:xfrm>
        </p:grpSpPr>
        <p:sp>
          <p:nvSpPr>
            <p:cNvPr id="1343" name="Google Shape;1343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45" name="Google Shape;1345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48" name="Google Shape;1348;p57"/>
          <p:cNvGrpSpPr/>
          <p:nvPr/>
        </p:nvGrpSpPr>
        <p:grpSpPr>
          <a:xfrm>
            <a:off x="7470662" y="2408585"/>
            <a:ext cx="370459" cy="212666"/>
            <a:chOff x="778515" y="3961684"/>
            <a:chExt cx="768967" cy="388484"/>
          </a:xfrm>
        </p:grpSpPr>
        <p:sp>
          <p:nvSpPr>
            <p:cNvPr id="1349" name="Google Shape;1349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0" name="Google Shape;1350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51" name="Google Shape;1351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4" name="Google Shape;1354;p57"/>
          <p:cNvSpPr txBox="1"/>
          <p:nvPr/>
        </p:nvSpPr>
        <p:spPr>
          <a:xfrm>
            <a:off x="6302159" y="3171747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55" name="Google Shape;1355;p57"/>
          <p:cNvSpPr/>
          <p:nvPr/>
        </p:nvSpPr>
        <p:spPr>
          <a:xfrm>
            <a:off x="6106548" y="3170798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57"/>
          <p:cNvGrpSpPr/>
          <p:nvPr/>
        </p:nvGrpSpPr>
        <p:grpSpPr>
          <a:xfrm>
            <a:off x="7137834" y="3549036"/>
            <a:ext cx="370459" cy="212666"/>
            <a:chOff x="778515" y="3961684"/>
            <a:chExt cx="768967" cy="388484"/>
          </a:xfrm>
        </p:grpSpPr>
        <p:sp>
          <p:nvSpPr>
            <p:cNvPr id="1357" name="Google Shape;1357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8" name="Google Shape;1358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59" name="Google Shape;1359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2" name="Google Shape;1362;p57"/>
          <p:cNvGrpSpPr/>
          <p:nvPr/>
        </p:nvGrpSpPr>
        <p:grpSpPr>
          <a:xfrm>
            <a:off x="6686614" y="3569839"/>
            <a:ext cx="370459" cy="212666"/>
            <a:chOff x="778515" y="3961684"/>
            <a:chExt cx="768967" cy="388484"/>
          </a:xfrm>
        </p:grpSpPr>
        <p:sp>
          <p:nvSpPr>
            <p:cNvPr id="1363" name="Google Shape;1363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4" name="Google Shape;1364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65" name="Google Shape;1365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8" name="Google Shape;1368;p57"/>
          <p:cNvGrpSpPr/>
          <p:nvPr/>
        </p:nvGrpSpPr>
        <p:grpSpPr>
          <a:xfrm>
            <a:off x="6228184" y="3539355"/>
            <a:ext cx="370459" cy="212666"/>
            <a:chOff x="778515" y="3961684"/>
            <a:chExt cx="768967" cy="388484"/>
          </a:xfrm>
        </p:grpSpPr>
        <p:sp>
          <p:nvSpPr>
            <p:cNvPr id="1369" name="Google Shape;1369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0" name="Google Shape;1370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71" name="Google Shape;1371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4" name="Google Shape;1374;p57"/>
          <p:cNvGrpSpPr/>
          <p:nvPr/>
        </p:nvGrpSpPr>
        <p:grpSpPr>
          <a:xfrm>
            <a:off x="6964064" y="3818097"/>
            <a:ext cx="370459" cy="212666"/>
            <a:chOff x="778515" y="3961684"/>
            <a:chExt cx="768967" cy="388484"/>
          </a:xfrm>
        </p:grpSpPr>
        <p:sp>
          <p:nvSpPr>
            <p:cNvPr id="1375" name="Google Shape;1375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6" name="Google Shape;1376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77" name="Google Shape;1377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0" name="Google Shape;1380;p57"/>
          <p:cNvGrpSpPr/>
          <p:nvPr/>
        </p:nvGrpSpPr>
        <p:grpSpPr>
          <a:xfrm>
            <a:off x="7355085" y="3817797"/>
            <a:ext cx="370459" cy="212666"/>
            <a:chOff x="778515" y="3961684"/>
            <a:chExt cx="768967" cy="388484"/>
          </a:xfrm>
        </p:grpSpPr>
        <p:sp>
          <p:nvSpPr>
            <p:cNvPr id="1381" name="Google Shape;1381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2" name="Google Shape;1382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83" name="Google Shape;1383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6" name="Google Shape;1386;p57"/>
          <p:cNvGrpSpPr/>
          <p:nvPr/>
        </p:nvGrpSpPr>
        <p:grpSpPr>
          <a:xfrm>
            <a:off x="6419491" y="3817947"/>
            <a:ext cx="370459" cy="212666"/>
            <a:chOff x="778515" y="3961684"/>
            <a:chExt cx="768967" cy="388484"/>
          </a:xfrm>
        </p:grpSpPr>
        <p:sp>
          <p:nvSpPr>
            <p:cNvPr id="1387" name="Google Shape;1387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8" name="Google Shape;1388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89" name="Google Shape;1389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2" name="Google Shape;1392;p57"/>
          <p:cNvGrpSpPr/>
          <p:nvPr/>
        </p:nvGrpSpPr>
        <p:grpSpPr>
          <a:xfrm>
            <a:off x="7564370" y="3558687"/>
            <a:ext cx="370459" cy="212666"/>
            <a:chOff x="778515" y="3961684"/>
            <a:chExt cx="768967" cy="388484"/>
          </a:xfrm>
        </p:grpSpPr>
        <p:sp>
          <p:nvSpPr>
            <p:cNvPr id="1393" name="Google Shape;1393;p5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4" name="Google Shape;1394;p57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395" name="Google Shape;1395;p5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5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5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8" name="Google Shape;1398;p57"/>
          <p:cNvSpPr/>
          <p:nvPr/>
        </p:nvSpPr>
        <p:spPr>
          <a:xfrm>
            <a:off x="6012160" y="195486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57"/>
          <p:cNvGrpSpPr/>
          <p:nvPr/>
        </p:nvGrpSpPr>
        <p:grpSpPr>
          <a:xfrm>
            <a:off x="6258415" y="322331"/>
            <a:ext cx="322151" cy="322374"/>
            <a:chOff x="4206763" y="2450951"/>
            <a:chExt cx="322151" cy="322374"/>
          </a:xfrm>
        </p:grpSpPr>
        <p:sp>
          <p:nvSpPr>
            <p:cNvPr id="1400" name="Google Shape;1400;p57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7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p57"/>
          <p:cNvGrpSpPr/>
          <p:nvPr/>
        </p:nvGrpSpPr>
        <p:grpSpPr>
          <a:xfrm>
            <a:off x="4951286" y="1116575"/>
            <a:ext cx="357720" cy="355147"/>
            <a:chOff x="2496894" y="3680964"/>
            <a:chExt cx="357720" cy="355147"/>
          </a:xfrm>
        </p:grpSpPr>
        <p:sp>
          <p:nvSpPr>
            <p:cNvPr id="1403" name="Google Shape;1403;p57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57"/>
          <p:cNvGrpSpPr/>
          <p:nvPr/>
        </p:nvGrpSpPr>
        <p:grpSpPr>
          <a:xfrm>
            <a:off x="6163885" y="2384439"/>
            <a:ext cx="357720" cy="355147"/>
            <a:chOff x="2496894" y="3680964"/>
            <a:chExt cx="357720" cy="355147"/>
          </a:xfrm>
        </p:grpSpPr>
        <p:sp>
          <p:nvSpPr>
            <p:cNvPr id="1409" name="Google Shape;1409;p57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p57"/>
          <p:cNvGrpSpPr/>
          <p:nvPr/>
        </p:nvGrpSpPr>
        <p:grpSpPr>
          <a:xfrm>
            <a:off x="2065538" y="2184309"/>
            <a:ext cx="297989" cy="293510"/>
            <a:chOff x="2496894" y="3680964"/>
            <a:chExt cx="357720" cy="355147"/>
          </a:xfrm>
        </p:grpSpPr>
        <p:sp>
          <p:nvSpPr>
            <p:cNvPr id="1415" name="Google Shape;1415;p57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7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7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8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1426" name="Google Shape;1426;p58"/>
          <p:cNvGrpSpPr/>
          <p:nvPr/>
        </p:nvGrpSpPr>
        <p:grpSpPr>
          <a:xfrm>
            <a:off x="3131840" y="1032027"/>
            <a:ext cx="2399776" cy="3059239"/>
            <a:chOff x="1187624" y="1176462"/>
            <a:chExt cx="2399776" cy="3059239"/>
          </a:xfrm>
        </p:grpSpPr>
        <p:pic>
          <p:nvPicPr>
            <p:cNvPr id="1427" name="Google Shape;1427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58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8"/>
            <p:cNvSpPr txBox="1"/>
            <p:nvPr/>
          </p:nvSpPr>
          <p:spPr>
            <a:xfrm>
              <a:off x="1384884" y="1516060"/>
              <a:ext cx="2133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430" name="Google Shape;1430;p58"/>
          <p:cNvSpPr txBox="1"/>
          <p:nvPr/>
        </p:nvSpPr>
        <p:spPr>
          <a:xfrm>
            <a:off x="6266211" y="211208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1" name="Google Shape;1431;p58"/>
          <p:cNvSpPr/>
          <p:nvPr/>
        </p:nvSpPr>
        <p:spPr>
          <a:xfrm>
            <a:off x="6070600" y="211113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2" name="Google Shape;1432;p58"/>
          <p:cNvGrpSpPr/>
          <p:nvPr/>
        </p:nvGrpSpPr>
        <p:grpSpPr>
          <a:xfrm>
            <a:off x="7393355" y="2811718"/>
            <a:ext cx="370459" cy="212666"/>
            <a:chOff x="778515" y="3961684"/>
            <a:chExt cx="768967" cy="388484"/>
          </a:xfrm>
        </p:grpSpPr>
        <p:sp>
          <p:nvSpPr>
            <p:cNvPr id="1433" name="Google Shape;1433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4" name="Google Shape;1434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435" name="Google Shape;1435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8" name="Google Shape;1438;p58"/>
          <p:cNvGrpSpPr/>
          <p:nvPr/>
        </p:nvGrpSpPr>
        <p:grpSpPr>
          <a:xfrm>
            <a:off x="6344901" y="2787514"/>
            <a:ext cx="370459" cy="212666"/>
            <a:chOff x="778515" y="3961684"/>
            <a:chExt cx="768967" cy="388484"/>
          </a:xfrm>
        </p:grpSpPr>
        <p:sp>
          <p:nvSpPr>
            <p:cNvPr id="1439" name="Google Shape;1439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0" name="Google Shape;1440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441" name="Google Shape;1441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4" name="Google Shape;1444;p58"/>
          <p:cNvGrpSpPr/>
          <p:nvPr/>
        </p:nvGrpSpPr>
        <p:grpSpPr>
          <a:xfrm>
            <a:off x="7062156" y="2489502"/>
            <a:ext cx="370459" cy="212666"/>
            <a:chOff x="778515" y="3961684"/>
            <a:chExt cx="768967" cy="388484"/>
          </a:xfrm>
        </p:grpSpPr>
        <p:sp>
          <p:nvSpPr>
            <p:cNvPr id="1445" name="Google Shape;1445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6" name="Google Shape;1446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447" name="Google Shape;1447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0" name="Google Shape;1450;p58"/>
          <p:cNvGrpSpPr/>
          <p:nvPr/>
        </p:nvGrpSpPr>
        <p:grpSpPr>
          <a:xfrm>
            <a:off x="6610936" y="2510305"/>
            <a:ext cx="370459" cy="212666"/>
            <a:chOff x="778515" y="3961684"/>
            <a:chExt cx="768967" cy="388484"/>
          </a:xfrm>
        </p:grpSpPr>
        <p:sp>
          <p:nvSpPr>
            <p:cNvPr id="1451" name="Google Shape;1451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2" name="Google Shape;1452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453" name="Google Shape;1453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6" name="Google Shape;1456;p58"/>
          <p:cNvGrpSpPr/>
          <p:nvPr/>
        </p:nvGrpSpPr>
        <p:grpSpPr>
          <a:xfrm>
            <a:off x="974565" y="2111136"/>
            <a:ext cx="1501275" cy="936104"/>
            <a:chOff x="4494817" y="3342300"/>
            <a:chExt cx="1501275" cy="936104"/>
          </a:xfrm>
        </p:grpSpPr>
        <p:grpSp>
          <p:nvGrpSpPr>
            <p:cNvPr id="1457" name="Google Shape;1457;p58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1458" name="Google Shape;1458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59" name="Google Shape;1459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60" name="Google Shape;1460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1" name="Google Shape;1461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2" name="Google Shape;1462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63" name="Google Shape;1463;p58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1464" name="Google Shape;1464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5" name="Google Shape;1465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66" name="Google Shape;1466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69" name="Google Shape;1469;p58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0" name="Google Shape;1470;p58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1471" name="Google Shape;1471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72" name="Google Shape;1472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73" name="Google Shape;1473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76" name="Google Shape;1476;p58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1477" name="Google Shape;1477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78" name="Google Shape;1478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79" name="Google Shape;1479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0" name="Google Shape;1480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82" name="Google Shape;1482;p58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1483" name="Google Shape;1483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84" name="Google Shape;1484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85" name="Google Shape;1485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88" name="Google Shape;1488;p58"/>
            <p:cNvSpPr/>
            <p:nvPr/>
          </p:nvSpPr>
          <p:spPr>
            <a:xfrm>
              <a:off x="5724442" y="3592220"/>
              <a:ext cx="12142" cy="16295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58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1490" name="Google Shape;1490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1" name="Google Shape;1491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92" name="Google Shape;1492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95" name="Google Shape;1495;p58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1496" name="Google Shape;1496;p58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7" name="Google Shape;1497;p58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498" name="Google Shape;1498;p58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58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58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01" name="Google Shape;1501;p58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02" name="Google Shape;1502;p58"/>
          <p:cNvSpPr/>
          <p:nvPr/>
        </p:nvSpPr>
        <p:spPr>
          <a:xfrm>
            <a:off x="6070087" y="1346348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58"/>
          <p:cNvSpPr txBox="1"/>
          <p:nvPr/>
        </p:nvSpPr>
        <p:spPr>
          <a:xfrm>
            <a:off x="6156176" y="1347614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504" name="Google Shape;1504;p58"/>
          <p:cNvGrpSpPr/>
          <p:nvPr/>
        </p:nvGrpSpPr>
        <p:grpSpPr>
          <a:xfrm>
            <a:off x="6365982" y="1654008"/>
            <a:ext cx="257432" cy="256312"/>
            <a:chOff x="3996113" y="4291176"/>
            <a:chExt cx="336512" cy="335048"/>
          </a:xfrm>
        </p:grpSpPr>
        <p:sp>
          <p:nvSpPr>
            <p:cNvPr id="1505" name="Google Shape;1505;p58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8" name="Google Shape;1508;p58"/>
          <p:cNvSpPr/>
          <p:nvPr/>
        </p:nvSpPr>
        <p:spPr>
          <a:xfrm>
            <a:off x="7146248" y="1360241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58"/>
          <p:cNvSpPr txBox="1"/>
          <p:nvPr/>
        </p:nvSpPr>
        <p:spPr>
          <a:xfrm>
            <a:off x="7216345" y="1345390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510" name="Google Shape;1510;p58"/>
          <p:cNvGrpSpPr/>
          <p:nvPr/>
        </p:nvGrpSpPr>
        <p:grpSpPr>
          <a:xfrm>
            <a:off x="7400326" y="1629891"/>
            <a:ext cx="317499" cy="248126"/>
            <a:chOff x="5626763" y="2013829"/>
            <a:chExt cx="351722" cy="274788"/>
          </a:xfrm>
        </p:grpSpPr>
        <p:sp>
          <p:nvSpPr>
            <p:cNvPr id="1511" name="Google Shape;1511;p58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58"/>
          <p:cNvGrpSpPr/>
          <p:nvPr/>
        </p:nvGrpSpPr>
        <p:grpSpPr>
          <a:xfrm>
            <a:off x="6888386" y="2758563"/>
            <a:ext cx="370459" cy="212666"/>
            <a:chOff x="778515" y="3961684"/>
            <a:chExt cx="768967" cy="388484"/>
          </a:xfrm>
        </p:grpSpPr>
        <p:sp>
          <p:nvSpPr>
            <p:cNvPr id="1522" name="Google Shape;1522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3" name="Google Shape;1523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24" name="Google Shape;1524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7" name="Google Shape;1527;p58"/>
          <p:cNvGrpSpPr/>
          <p:nvPr/>
        </p:nvGrpSpPr>
        <p:grpSpPr>
          <a:xfrm>
            <a:off x="7470662" y="2408585"/>
            <a:ext cx="370459" cy="212666"/>
            <a:chOff x="778515" y="3961684"/>
            <a:chExt cx="768967" cy="388484"/>
          </a:xfrm>
        </p:grpSpPr>
        <p:sp>
          <p:nvSpPr>
            <p:cNvPr id="1528" name="Google Shape;1528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9" name="Google Shape;1529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30" name="Google Shape;1530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3" name="Google Shape;1533;p58"/>
          <p:cNvSpPr txBox="1"/>
          <p:nvPr/>
        </p:nvSpPr>
        <p:spPr>
          <a:xfrm>
            <a:off x="6302159" y="3171747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4" name="Google Shape;1534;p58"/>
          <p:cNvSpPr/>
          <p:nvPr/>
        </p:nvSpPr>
        <p:spPr>
          <a:xfrm>
            <a:off x="6106548" y="3170798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5" name="Google Shape;1535;p58"/>
          <p:cNvGrpSpPr/>
          <p:nvPr/>
        </p:nvGrpSpPr>
        <p:grpSpPr>
          <a:xfrm>
            <a:off x="7137834" y="3549036"/>
            <a:ext cx="370459" cy="212666"/>
            <a:chOff x="778515" y="3961684"/>
            <a:chExt cx="768967" cy="388484"/>
          </a:xfrm>
        </p:grpSpPr>
        <p:sp>
          <p:nvSpPr>
            <p:cNvPr id="1536" name="Google Shape;1536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7" name="Google Shape;1537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38" name="Google Shape;1538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1" name="Google Shape;1541;p58"/>
          <p:cNvGrpSpPr/>
          <p:nvPr/>
        </p:nvGrpSpPr>
        <p:grpSpPr>
          <a:xfrm>
            <a:off x="6686614" y="3569839"/>
            <a:ext cx="370459" cy="212666"/>
            <a:chOff x="778515" y="3961684"/>
            <a:chExt cx="768967" cy="388484"/>
          </a:xfrm>
        </p:grpSpPr>
        <p:sp>
          <p:nvSpPr>
            <p:cNvPr id="1542" name="Google Shape;1542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3" name="Google Shape;1543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44" name="Google Shape;1544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7" name="Google Shape;1547;p58"/>
          <p:cNvGrpSpPr/>
          <p:nvPr/>
        </p:nvGrpSpPr>
        <p:grpSpPr>
          <a:xfrm>
            <a:off x="6228184" y="3539355"/>
            <a:ext cx="370459" cy="212666"/>
            <a:chOff x="778515" y="3961684"/>
            <a:chExt cx="768967" cy="388484"/>
          </a:xfrm>
        </p:grpSpPr>
        <p:sp>
          <p:nvSpPr>
            <p:cNvPr id="1548" name="Google Shape;1548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9" name="Google Shape;1549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50" name="Google Shape;1550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53" name="Google Shape;1553;p58"/>
          <p:cNvGrpSpPr/>
          <p:nvPr/>
        </p:nvGrpSpPr>
        <p:grpSpPr>
          <a:xfrm>
            <a:off x="6964064" y="3818097"/>
            <a:ext cx="370459" cy="212666"/>
            <a:chOff x="778515" y="3961684"/>
            <a:chExt cx="768967" cy="388484"/>
          </a:xfrm>
        </p:grpSpPr>
        <p:sp>
          <p:nvSpPr>
            <p:cNvPr id="1554" name="Google Shape;1554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5" name="Google Shape;1555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56" name="Google Shape;1556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59" name="Google Shape;1559;p58"/>
          <p:cNvGrpSpPr/>
          <p:nvPr/>
        </p:nvGrpSpPr>
        <p:grpSpPr>
          <a:xfrm>
            <a:off x="7355085" y="3817797"/>
            <a:ext cx="370459" cy="212666"/>
            <a:chOff x="778515" y="3961684"/>
            <a:chExt cx="768967" cy="388484"/>
          </a:xfrm>
        </p:grpSpPr>
        <p:sp>
          <p:nvSpPr>
            <p:cNvPr id="1560" name="Google Shape;1560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1" name="Google Shape;1561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62" name="Google Shape;1562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5" name="Google Shape;1565;p58"/>
          <p:cNvGrpSpPr/>
          <p:nvPr/>
        </p:nvGrpSpPr>
        <p:grpSpPr>
          <a:xfrm>
            <a:off x="6419491" y="3817947"/>
            <a:ext cx="370459" cy="212666"/>
            <a:chOff x="778515" y="3961684"/>
            <a:chExt cx="768967" cy="388484"/>
          </a:xfrm>
        </p:grpSpPr>
        <p:sp>
          <p:nvSpPr>
            <p:cNvPr id="1566" name="Google Shape;1566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7" name="Google Shape;1567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68" name="Google Shape;1568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1" name="Google Shape;1571;p58"/>
          <p:cNvGrpSpPr/>
          <p:nvPr/>
        </p:nvGrpSpPr>
        <p:grpSpPr>
          <a:xfrm>
            <a:off x="7564370" y="3558687"/>
            <a:ext cx="370459" cy="212666"/>
            <a:chOff x="778515" y="3961684"/>
            <a:chExt cx="768967" cy="388484"/>
          </a:xfrm>
        </p:grpSpPr>
        <p:sp>
          <p:nvSpPr>
            <p:cNvPr id="1572" name="Google Shape;1572;p58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3" name="Google Shape;1573;p58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574" name="Google Shape;1574;p58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58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58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7" name="Google Shape;1577;p58"/>
          <p:cNvSpPr/>
          <p:nvPr/>
        </p:nvSpPr>
        <p:spPr>
          <a:xfrm>
            <a:off x="6012160" y="195486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p58"/>
          <p:cNvGrpSpPr/>
          <p:nvPr/>
        </p:nvGrpSpPr>
        <p:grpSpPr>
          <a:xfrm>
            <a:off x="6258415" y="322331"/>
            <a:ext cx="322151" cy="322374"/>
            <a:chOff x="4206763" y="2450951"/>
            <a:chExt cx="322151" cy="322374"/>
          </a:xfrm>
        </p:grpSpPr>
        <p:sp>
          <p:nvSpPr>
            <p:cNvPr id="1579" name="Google Shape;1579;p58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58"/>
          <p:cNvGrpSpPr/>
          <p:nvPr/>
        </p:nvGrpSpPr>
        <p:grpSpPr>
          <a:xfrm>
            <a:off x="4951286" y="1116575"/>
            <a:ext cx="357720" cy="355147"/>
            <a:chOff x="2496894" y="3680964"/>
            <a:chExt cx="357720" cy="355147"/>
          </a:xfrm>
        </p:grpSpPr>
        <p:sp>
          <p:nvSpPr>
            <p:cNvPr id="1582" name="Google Shape;1582;p58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58"/>
          <p:cNvGrpSpPr/>
          <p:nvPr/>
        </p:nvGrpSpPr>
        <p:grpSpPr>
          <a:xfrm>
            <a:off x="6163885" y="2384439"/>
            <a:ext cx="357720" cy="355147"/>
            <a:chOff x="2496894" y="3680964"/>
            <a:chExt cx="357720" cy="355147"/>
          </a:xfrm>
        </p:grpSpPr>
        <p:sp>
          <p:nvSpPr>
            <p:cNvPr id="1588" name="Google Shape;1588;p58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3" name="Google Shape;1593;p58"/>
          <p:cNvGrpSpPr/>
          <p:nvPr/>
        </p:nvGrpSpPr>
        <p:grpSpPr>
          <a:xfrm>
            <a:off x="2065538" y="2184309"/>
            <a:ext cx="297989" cy="293510"/>
            <a:chOff x="2496894" y="3680964"/>
            <a:chExt cx="357720" cy="355147"/>
          </a:xfrm>
        </p:grpSpPr>
        <p:sp>
          <p:nvSpPr>
            <p:cNvPr id="1594" name="Google Shape;1594;p58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D2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58"/>
          <p:cNvSpPr/>
          <p:nvPr/>
        </p:nvSpPr>
        <p:spPr>
          <a:xfrm>
            <a:off x="2089965" y="795550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0" name="Google Shape;1600;p58"/>
          <p:cNvGrpSpPr/>
          <p:nvPr/>
        </p:nvGrpSpPr>
        <p:grpSpPr>
          <a:xfrm>
            <a:off x="2353269" y="960628"/>
            <a:ext cx="315327" cy="314978"/>
            <a:chOff x="5823294" y="2309751"/>
            <a:chExt cx="315327" cy="314978"/>
          </a:xfrm>
        </p:grpSpPr>
        <p:sp>
          <p:nvSpPr>
            <p:cNvPr id="1601" name="Google Shape;1601;p58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5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Business analyst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24" name="Google Shape;1624;p59"/>
          <p:cNvGrpSpPr/>
          <p:nvPr/>
        </p:nvGrpSpPr>
        <p:grpSpPr>
          <a:xfrm>
            <a:off x="3131840" y="1032027"/>
            <a:ext cx="2399776" cy="3059239"/>
            <a:chOff x="1187624" y="1176462"/>
            <a:chExt cx="2399776" cy="3059239"/>
          </a:xfrm>
        </p:grpSpPr>
        <p:pic>
          <p:nvPicPr>
            <p:cNvPr id="1625" name="Google Shape;1625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6" name="Google Shape;1626;p59"/>
            <p:cNvSpPr/>
            <p:nvPr/>
          </p:nvSpPr>
          <p:spPr>
            <a:xfrm>
              <a:off x="1187624" y="1176462"/>
              <a:ext cx="2399776" cy="305923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9"/>
            <p:cNvSpPr txBox="1"/>
            <p:nvPr/>
          </p:nvSpPr>
          <p:spPr>
            <a:xfrm>
              <a:off x="1384884" y="1516060"/>
              <a:ext cx="21489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628" name="Google Shape;1628;p59"/>
          <p:cNvSpPr txBox="1"/>
          <p:nvPr/>
        </p:nvSpPr>
        <p:spPr>
          <a:xfrm>
            <a:off x="6928364" y="1970293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29" name="Google Shape;1629;p59"/>
          <p:cNvSpPr/>
          <p:nvPr/>
        </p:nvSpPr>
        <p:spPr>
          <a:xfrm>
            <a:off x="6732753" y="1969344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0" name="Google Shape;1630;p59"/>
          <p:cNvGrpSpPr/>
          <p:nvPr/>
        </p:nvGrpSpPr>
        <p:grpSpPr>
          <a:xfrm>
            <a:off x="8055508" y="2669926"/>
            <a:ext cx="370459" cy="212666"/>
            <a:chOff x="778515" y="3961684"/>
            <a:chExt cx="768967" cy="388484"/>
          </a:xfrm>
        </p:grpSpPr>
        <p:sp>
          <p:nvSpPr>
            <p:cNvPr id="1631" name="Google Shape;1631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2" name="Google Shape;1632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633" name="Google Shape;1633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6" name="Google Shape;1636;p59"/>
          <p:cNvGrpSpPr/>
          <p:nvPr/>
        </p:nvGrpSpPr>
        <p:grpSpPr>
          <a:xfrm>
            <a:off x="7007054" y="2645722"/>
            <a:ext cx="370459" cy="212666"/>
            <a:chOff x="778515" y="3961684"/>
            <a:chExt cx="768967" cy="388484"/>
          </a:xfrm>
        </p:grpSpPr>
        <p:sp>
          <p:nvSpPr>
            <p:cNvPr id="1637" name="Google Shape;1637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8" name="Google Shape;1638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639" name="Google Shape;1639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2" name="Google Shape;1642;p59"/>
          <p:cNvGrpSpPr/>
          <p:nvPr/>
        </p:nvGrpSpPr>
        <p:grpSpPr>
          <a:xfrm>
            <a:off x="7724309" y="2347710"/>
            <a:ext cx="370459" cy="212666"/>
            <a:chOff x="778515" y="3961684"/>
            <a:chExt cx="768967" cy="388484"/>
          </a:xfrm>
        </p:grpSpPr>
        <p:sp>
          <p:nvSpPr>
            <p:cNvPr id="1643" name="Google Shape;1643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4" name="Google Shape;1644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645" name="Google Shape;1645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8" name="Google Shape;1648;p59"/>
          <p:cNvGrpSpPr/>
          <p:nvPr/>
        </p:nvGrpSpPr>
        <p:grpSpPr>
          <a:xfrm>
            <a:off x="1763688" y="2170078"/>
            <a:ext cx="370459" cy="212666"/>
            <a:chOff x="778515" y="3961684"/>
            <a:chExt cx="768967" cy="388484"/>
          </a:xfrm>
        </p:grpSpPr>
        <p:sp>
          <p:nvSpPr>
            <p:cNvPr id="1649" name="Google Shape;1649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0" name="Google Shape;1650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651" name="Google Shape;1651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54" name="Google Shape;1654;p59"/>
          <p:cNvGrpSpPr/>
          <p:nvPr/>
        </p:nvGrpSpPr>
        <p:grpSpPr>
          <a:xfrm>
            <a:off x="755576" y="2017915"/>
            <a:ext cx="1501275" cy="936104"/>
            <a:chOff x="4494817" y="3342300"/>
            <a:chExt cx="1501275" cy="936104"/>
          </a:xfrm>
        </p:grpSpPr>
        <p:grpSp>
          <p:nvGrpSpPr>
            <p:cNvPr id="1655" name="Google Shape;1655;p59"/>
            <p:cNvGrpSpPr/>
            <p:nvPr/>
          </p:nvGrpSpPr>
          <p:grpSpPr>
            <a:xfrm>
              <a:off x="4635410" y="3515266"/>
              <a:ext cx="370459" cy="212666"/>
              <a:chOff x="778515" y="3961684"/>
              <a:chExt cx="768967" cy="388484"/>
            </a:xfrm>
          </p:grpSpPr>
          <p:sp>
            <p:nvSpPr>
              <p:cNvPr id="1656" name="Google Shape;1656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7" name="Google Shape;1657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58" name="Google Shape;1658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9" name="Google Shape;1659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0" name="Google Shape;1660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61" name="Google Shape;1661;p59"/>
            <p:cNvGrpSpPr/>
            <p:nvPr/>
          </p:nvGrpSpPr>
          <p:grpSpPr>
            <a:xfrm>
              <a:off x="5082761" y="3508701"/>
              <a:ext cx="370459" cy="212666"/>
              <a:chOff x="778515" y="3961684"/>
              <a:chExt cx="768967" cy="388484"/>
            </a:xfrm>
          </p:grpSpPr>
          <p:sp>
            <p:nvSpPr>
              <p:cNvPr id="1662" name="Google Shape;1662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3" name="Google Shape;1663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64" name="Google Shape;1664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5" name="Google Shape;1665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6" name="Google Shape;1666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67" name="Google Shape;1667;p59"/>
            <p:cNvSpPr/>
            <p:nvPr/>
          </p:nvSpPr>
          <p:spPr>
            <a:xfrm>
              <a:off x="4494817" y="3342300"/>
              <a:ext cx="1501275" cy="936104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8" name="Google Shape;1668;p59"/>
            <p:cNvGrpSpPr/>
            <p:nvPr/>
          </p:nvGrpSpPr>
          <p:grpSpPr>
            <a:xfrm>
              <a:off x="5327189" y="4020849"/>
              <a:ext cx="370459" cy="212666"/>
              <a:chOff x="778515" y="3961684"/>
              <a:chExt cx="768967" cy="388484"/>
            </a:xfrm>
          </p:grpSpPr>
          <p:sp>
            <p:nvSpPr>
              <p:cNvPr id="1669" name="Google Shape;1669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70" name="Google Shape;1670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71" name="Google Shape;1671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3" name="Google Shape;1673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74" name="Google Shape;1674;p59"/>
            <p:cNvGrpSpPr/>
            <p:nvPr/>
          </p:nvGrpSpPr>
          <p:grpSpPr>
            <a:xfrm>
              <a:off x="4534214" y="3812509"/>
              <a:ext cx="370459" cy="212666"/>
              <a:chOff x="778515" y="3961684"/>
              <a:chExt cx="768967" cy="388484"/>
            </a:xfrm>
          </p:grpSpPr>
          <p:sp>
            <p:nvSpPr>
              <p:cNvPr id="1675" name="Google Shape;1675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76" name="Google Shape;1676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77" name="Google Shape;1677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80" name="Google Shape;1680;p59"/>
            <p:cNvGrpSpPr/>
            <p:nvPr/>
          </p:nvGrpSpPr>
          <p:grpSpPr>
            <a:xfrm>
              <a:off x="4873930" y="4020999"/>
              <a:ext cx="370459" cy="212666"/>
              <a:chOff x="778515" y="3961684"/>
              <a:chExt cx="768967" cy="388484"/>
            </a:xfrm>
          </p:grpSpPr>
          <p:sp>
            <p:nvSpPr>
              <p:cNvPr id="1681" name="Google Shape;1681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82" name="Google Shape;1682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83" name="Google Shape;1683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86" name="Google Shape;1686;p59"/>
            <p:cNvSpPr/>
            <p:nvPr/>
          </p:nvSpPr>
          <p:spPr>
            <a:xfrm>
              <a:off x="5724442" y="3592220"/>
              <a:ext cx="12142" cy="16295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7" name="Google Shape;1687;p59"/>
            <p:cNvGrpSpPr/>
            <p:nvPr/>
          </p:nvGrpSpPr>
          <p:grpSpPr>
            <a:xfrm>
              <a:off x="5364326" y="3756719"/>
              <a:ext cx="370459" cy="212666"/>
              <a:chOff x="778515" y="3961684"/>
              <a:chExt cx="768967" cy="388484"/>
            </a:xfrm>
          </p:grpSpPr>
          <p:sp>
            <p:nvSpPr>
              <p:cNvPr id="1688" name="Google Shape;1688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89" name="Google Shape;1689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90" name="Google Shape;1690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1" name="Google Shape;1691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2" name="Google Shape;1692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93" name="Google Shape;1693;p59"/>
            <p:cNvGrpSpPr/>
            <p:nvPr/>
          </p:nvGrpSpPr>
          <p:grpSpPr>
            <a:xfrm>
              <a:off x="4939262" y="3793177"/>
              <a:ext cx="370459" cy="212666"/>
              <a:chOff x="778515" y="3961684"/>
              <a:chExt cx="768967" cy="388484"/>
            </a:xfrm>
          </p:grpSpPr>
          <p:sp>
            <p:nvSpPr>
              <p:cNvPr id="1694" name="Google Shape;1694;p59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95" name="Google Shape;1695;p59"/>
              <p:cNvGrpSpPr/>
              <p:nvPr/>
            </p:nvGrpSpPr>
            <p:grpSpPr>
              <a:xfrm>
                <a:off x="1035689" y="4013769"/>
                <a:ext cx="254585" cy="284379"/>
                <a:chOff x="6219124" y="2902788"/>
                <a:chExt cx="318232" cy="355469"/>
              </a:xfrm>
            </p:grpSpPr>
            <p:sp>
              <p:nvSpPr>
                <p:cNvPr id="1696" name="Google Shape;1696;p5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7" name="Google Shape;1697;p5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8" name="Google Shape;1698;p5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99" name="Google Shape;1699;p59"/>
          <p:cNvSpPr txBox="1"/>
          <p:nvPr/>
        </p:nvSpPr>
        <p:spPr>
          <a:xfrm>
            <a:off x="926454" y="1737428"/>
            <a:ext cx="1760966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0" name="Google Shape;1700;p59"/>
          <p:cNvSpPr/>
          <p:nvPr/>
        </p:nvSpPr>
        <p:spPr>
          <a:xfrm>
            <a:off x="6732240" y="1204556"/>
            <a:ext cx="859371" cy="57606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59"/>
          <p:cNvSpPr txBox="1"/>
          <p:nvPr/>
        </p:nvSpPr>
        <p:spPr>
          <a:xfrm>
            <a:off x="6818329" y="1205822"/>
            <a:ext cx="750637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02" name="Google Shape;1702;p59"/>
          <p:cNvGrpSpPr/>
          <p:nvPr/>
        </p:nvGrpSpPr>
        <p:grpSpPr>
          <a:xfrm>
            <a:off x="7028135" y="1512216"/>
            <a:ext cx="257432" cy="256312"/>
            <a:chOff x="3996113" y="4291176"/>
            <a:chExt cx="336512" cy="335048"/>
          </a:xfrm>
        </p:grpSpPr>
        <p:sp>
          <p:nvSpPr>
            <p:cNvPr id="1703" name="Google Shape;1703;p59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59"/>
          <p:cNvSpPr/>
          <p:nvPr/>
        </p:nvSpPr>
        <p:spPr>
          <a:xfrm>
            <a:off x="7808401" y="1218449"/>
            <a:ext cx="858486" cy="545345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59"/>
          <p:cNvSpPr txBox="1"/>
          <p:nvPr/>
        </p:nvSpPr>
        <p:spPr>
          <a:xfrm>
            <a:off x="7878498" y="1203598"/>
            <a:ext cx="745005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08" name="Google Shape;1708;p59"/>
          <p:cNvGrpSpPr/>
          <p:nvPr/>
        </p:nvGrpSpPr>
        <p:grpSpPr>
          <a:xfrm>
            <a:off x="8062479" y="1488099"/>
            <a:ext cx="317499" cy="248126"/>
            <a:chOff x="5626763" y="2013829"/>
            <a:chExt cx="351722" cy="274788"/>
          </a:xfrm>
        </p:grpSpPr>
        <p:sp>
          <p:nvSpPr>
            <p:cNvPr id="1709" name="Google Shape;1709;p59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9" name="Google Shape;1719;p59"/>
          <p:cNvGrpSpPr/>
          <p:nvPr/>
        </p:nvGrpSpPr>
        <p:grpSpPr>
          <a:xfrm>
            <a:off x="7550539" y="2616771"/>
            <a:ext cx="370459" cy="212666"/>
            <a:chOff x="778515" y="3961684"/>
            <a:chExt cx="768967" cy="388484"/>
          </a:xfrm>
        </p:grpSpPr>
        <p:sp>
          <p:nvSpPr>
            <p:cNvPr id="1720" name="Google Shape;1720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1" name="Google Shape;1721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22" name="Google Shape;1722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5" name="Google Shape;1725;p59"/>
          <p:cNvGrpSpPr/>
          <p:nvPr/>
        </p:nvGrpSpPr>
        <p:grpSpPr>
          <a:xfrm>
            <a:off x="8132815" y="2266793"/>
            <a:ext cx="370459" cy="212666"/>
            <a:chOff x="778515" y="3961684"/>
            <a:chExt cx="768967" cy="388484"/>
          </a:xfrm>
        </p:grpSpPr>
        <p:sp>
          <p:nvSpPr>
            <p:cNvPr id="1726" name="Google Shape;1726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7" name="Google Shape;1727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28" name="Google Shape;1728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31" name="Google Shape;1731;p59"/>
          <p:cNvSpPr txBox="1"/>
          <p:nvPr/>
        </p:nvSpPr>
        <p:spPr>
          <a:xfrm>
            <a:off x="6964312" y="3029955"/>
            <a:ext cx="1529860" cy="22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2" name="Google Shape;1732;p59"/>
          <p:cNvSpPr/>
          <p:nvPr/>
        </p:nvSpPr>
        <p:spPr>
          <a:xfrm>
            <a:off x="6768701" y="3029006"/>
            <a:ext cx="1934134" cy="936104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3" name="Google Shape;1733;p59"/>
          <p:cNvGrpSpPr/>
          <p:nvPr/>
        </p:nvGrpSpPr>
        <p:grpSpPr>
          <a:xfrm>
            <a:off x="7799987" y="3407244"/>
            <a:ext cx="370459" cy="212666"/>
            <a:chOff x="778515" y="3961684"/>
            <a:chExt cx="768967" cy="388484"/>
          </a:xfrm>
        </p:grpSpPr>
        <p:sp>
          <p:nvSpPr>
            <p:cNvPr id="1734" name="Google Shape;1734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5" name="Google Shape;1735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36" name="Google Shape;1736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9" name="Google Shape;1739;p59"/>
          <p:cNvGrpSpPr/>
          <p:nvPr/>
        </p:nvGrpSpPr>
        <p:grpSpPr>
          <a:xfrm>
            <a:off x="7348767" y="3428047"/>
            <a:ext cx="370459" cy="212666"/>
            <a:chOff x="778515" y="3961684"/>
            <a:chExt cx="768967" cy="388484"/>
          </a:xfrm>
        </p:grpSpPr>
        <p:sp>
          <p:nvSpPr>
            <p:cNvPr id="1740" name="Google Shape;1740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1" name="Google Shape;1741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42" name="Google Shape;1742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5" name="Google Shape;1745;p59"/>
          <p:cNvGrpSpPr/>
          <p:nvPr/>
        </p:nvGrpSpPr>
        <p:grpSpPr>
          <a:xfrm>
            <a:off x="6890337" y="3397563"/>
            <a:ext cx="370459" cy="212666"/>
            <a:chOff x="778515" y="3961684"/>
            <a:chExt cx="768967" cy="388484"/>
          </a:xfrm>
        </p:grpSpPr>
        <p:sp>
          <p:nvSpPr>
            <p:cNvPr id="1746" name="Google Shape;1746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7" name="Google Shape;1747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48" name="Google Shape;1748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1" name="Google Shape;1751;p59"/>
          <p:cNvGrpSpPr/>
          <p:nvPr/>
        </p:nvGrpSpPr>
        <p:grpSpPr>
          <a:xfrm>
            <a:off x="7626217" y="3676305"/>
            <a:ext cx="370459" cy="212666"/>
            <a:chOff x="778515" y="3961684"/>
            <a:chExt cx="768967" cy="388484"/>
          </a:xfrm>
        </p:grpSpPr>
        <p:sp>
          <p:nvSpPr>
            <p:cNvPr id="1752" name="Google Shape;1752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3" name="Google Shape;1753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54" name="Google Shape;1754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7" name="Google Shape;1757;p59"/>
          <p:cNvGrpSpPr/>
          <p:nvPr/>
        </p:nvGrpSpPr>
        <p:grpSpPr>
          <a:xfrm>
            <a:off x="8017238" y="3676005"/>
            <a:ext cx="370459" cy="212666"/>
            <a:chOff x="778515" y="3961684"/>
            <a:chExt cx="768967" cy="388484"/>
          </a:xfrm>
        </p:grpSpPr>
        <p:sp>
          <p:nvSpPr>
            <p:cNvPr id="1758" name="Google Shape;1758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9" name="Google Shape;1759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60" name="Google Shape;1760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63" name="Google Shape;1763;p59"/>
          <p:cNvGrpSpPr/>
          <p:nvPr/>
        </p:nvGrpSpPr>
        <p:grpSpPr>
          <a:xfrm>
            <a:off x="7081644" y="3676155"/>
            <a:ext cx="370459" cy="212666"/>
            <a:chOff x="778515" y="3961684"/>
            <a:chExt cx="768967" cy="388484"/>
          </a:xfrm>
        </p:grpSpPr>
        <p:sp>
          <p:nvSpPr>
            <p:cNvPr id="1764" name="Google Shape;1764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5" name="Google Shape;1765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66" name="Google Shape;1766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69" name="Google Shape;1769;p59"/>
          <p:cNvGrpSpPr/>
          <p:nvPr/>
        </p:nvGrpSpPr>
        <p:grpSpPr>
          <a:xfrm>
            <a:off x="8226523" y="3416895"/>
            <a:ext cx="370459" cy="212666"/>
            <a:chOff x="778515" y="3961684"/>
            <a:chExt cx="768967" cy="388484"/>
          </a:xfrm>
        </p:grpSpPr>
        <p:sp>
          <p:nvSpPr>
            <p:cNvPr id="1770" name="Google Shape;1770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1" name="Google Shape;1771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72" name="Google Shape;1772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5" name="Google Shape;1775;p59"/>
          <p:cNvGrpSpPr/>
          <p:nvPr/>
        </p:nvGrpSpPr>
        <p:grpSpPr>
          <a:xfrm>
            <a:off x="7093097" y="2353190"/>
            <a:ext cx="370459" cy="212666"/>
            <a:chOff x="778515" y="3961684"/>
            <a:chExt cx="768967" cy="388484"/>
          </a:xfrm>
        </p:grpSpPr>
        <p:sp>
          <p:nvSpPr>
            <p:cNvPr id="1776" name="Google Shape;1776;p5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7" name="Google Shape;1777;p59"/>
            <p:cNvGrpSpPr/>
            <p:nvPr/>
          </p:nvGrpSpPr>
          <p:grpSpPr>
            <a:xfrm>
              <a:off x="1035689" y="4013769"/>
              <a:ext cx="254585" cy="284379"/>
              <a:chOff x="6219124" y="2902788"/>
              <a:chExt cx="318232" cy="355469"/>
            </a:xfrm>
          </p:grpSpPr>
          <p:sp>
            <p:nvSpPr>
              <p:cNvPr id="1778" name="Google Shape;1778;p5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5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5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81" name="Google Shape;1781;p59"/>
          <p:cNvCxnSpPr/>
          <p:nvPr/>
        </p:nvCxnSpPr>
        <p:spPr>
          <a:xfrm>
            <a:off x="2297800" y="2408585"/>
            <a:ext cx="77210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782" name="Google Shape;1782;p59"/>
          <p:cNvCxnSpPr/>
          <p:nvPr/>
        </p:nvCxnSpPr>
        <p:spPr>
          <a:xfrm rot="10800000">
            <a:off x="2286340" y="2678836"/>
            <a:ext cx="80215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783" name="Google Shape;1783;p59"/>
          <p:cNvSpPr txBox="1"/>
          <p:nvPr/>
        </p:nvSpPr>
        <p:spPr>
          <a:xfrm>
            <a:off x="2267744" y="2211710"/>
            <a:ext cx="898372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Send Orders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84" name="Google Shape;1784;p59"/>
          <p:cNvSpPr txBox="1"/>
          <p:nvPr/>
        </p:nvSpPr>
        <p:spPr>
          <a:xfrm>
            <a:off x="2363880" y="2485967"/>
            <a:ext cx="983984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785" name="Google Shape;1785;p59"/>
          <p:cNvCxnSpPr/>
          <p:nvPr/>
        </p:nvCxnSpPr>
        <p:spPr>
          <a:xfrm>
            <a:off x="5883356" y="3489218"/>
            <a:ext cx="78754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786" name="Google Shape;1786;p59"/>
          <p:cNvSpPr txBox="1"/>
          <p:nvPr/>
        </p:nvSpPr>
        <p:spPr>
          <a:xfrm>
            <a:off x="5787718" y="3291830"/>
            <a:ext cx="983984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787" name="Google Shape;1787;p59"/>
          <p:cNvCxnSpPr/>
          <p:nvPr/>
        </p:nvCxnSpPr>
        <p:spPr>
          <a:xfrm>
            <a:off x="5817186" y="2409098"/>
            <a:ext cx="78754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788" name="Google Shape;1788;p59"/>
          <p:cNvSpPr txBox="1"/>
          <p:nvPr/>
        </p:nvSpPr>
        <p:spPr>
          <a:xfrm>
            <a:off x="5721548" y="2211710"/>
            <a:ext cx="983984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789" name="Google Shape;1789;p59"/>
          <p:cNvCxnSpPr/>
          <p:nvPr/>
        </p:nvCxnSpPr>
        <p:spPr>
          <a:xfrm>
            <a:off x="5819766" y="1575078"/>
            <a:ext cx="78754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790" name="Google Shape;1790;p59"/>
          <p:cNvSpPr txBox="1"/>
          <p:nvPr/>
        </p:nvSpPr>
        <p:spPr>
          <a:xfrm>
            <a:off x="5724128" y="1377690"/>
            <a:ext cx="983984" cy="2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1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0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1797" name="Google Shape;1797;p60"/>
          <p:cNvGrpSpPr/>
          <p:nvPr/>
        </p:nvGrpSpPr>
        <p:grpSpPr>
          <a:xfrm>
            <a:off x="3131840" y="1032027"/>
            <a:ext cx="2399860" cy="3059100"/>
            <a:chOff x="1187624" y="1176462"/>
            <a:chExt cx="2399860" cy="3059100"/>
          </a:xfrm>
        </p:grpSpPr>
        <p:pic>
          <p:nvPicPr>
            <p:cNvPr id="1798" name="Google Shape;1798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9" name="Google Shape;1799;p60"/>
            <p:cNvSpPr/>
            <p:nvPr/>
          </p:nvSpPr>
          <p:spPr>
            <a:xfrm>
              <a:off x="1187624" y="1176462"/>
              <a:ext cx="2399700" cy="3059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0"/>
            <p:cNvSpPr txBox="1"/>
            <p:nvPr/>
          </p:nvSpPr>
          <p:spPr>
            <a:xfrm>
              <a:off x="1384884" y="1516060"/>
              <a:ext cx="2202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1801" name="Google Shape;1801;p60"/>
          <p:cNvGrpSpPr/>
          <p:nvPr/>
        </p:nvGrpSpPr>
        <p:grpSpPr>
          <a:xfrm>
            <a:off x="1763718" y="2169977"/>
            <a:ext cx="370456" cy="212665"/>
            <a:chOff x="778515" y="3961684"/>
            <a:chExt cx="768900" cy="388500"/>
          </a:xfrm>
        </p:grpSpPr>
        <p:sp>
          <p:nvSpPr>
            <p:cNvPr id="1802" name="Google Shape;1802;p60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3" name="Google Shape;1803;p60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804" name="Google Shape;1804;p60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60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60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7" name="Google Shape;1807;p60"/>
          <p:cNvGrpSpPr/>
          <p:nvPr/>
        </p:nvGrpSpPr>
        <p:grpSpPr>
          <a:xfrm>
            <a:off x="755576" y="2017915"/>
            <a:ext cx="1501200" cy="936000"/>
            <a:chOff x="4494817" y="3342300"/>
            <a:chExt cx="1501200" cy="936000"/>
          </a:xfrm>
        </p:grpSpPr>
        <p:grpSp>
          <p:nvGrpSpPr>
            <p:cNvPr id="1808" name="Google Shape;1808;p60"/>
            <p:cNvGrpSpPr/>
            <p:nvPr/>
          </p:nvGrpSpPr>
          <p:grpSpPr>
            <a:xfrm>
              <a:off x="4635440" y="3515165"/>
              <a:ext cx="370456" cy="212665"/>
              <a:chOff x="778515" y="3961684"/>
              <a:chExt cx="768900" cy="388500"/>
            </a:xfrm>
          </p:grpSpPr>
          <p:sp>
            <p:nvSpPr>
              <p:cNvPr id="1809" name="Google Shape;1809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0" name="Google Shape;1810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11" name="Google Shape;1811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14" name="Google Shape;1814;p60"/>
            <p:cNvGrpSpPr/>
            <p:nvPr/>
          </p:nvGrpSpPr>
          <p:grpSpPr>
            <a:xfrm>
              <a:off x="5082790" y="3508600"/>
              <a:ext cx="370456" cy="212665"/>
              <a:chOff x="778515" y="3961684"/>
              <a:chExt cx="768900" cy="388500"/>
            </a:xfrm>
          </p:grpSpPr>
          <p:sp>
            <p:nvSpPr>
              <p:cNvPr id="1815" name="Google Shape;1815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6" name="Google Shape;1816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17" name="Google Shape;1817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20" name="Google Shape;1820;p60"/>
            <p:cNvSpPr/>
            <p:nvPr/>
          </p:nvSpPr>
          <p:spPr>
            <a:xfrm>
              <a:off x="4494817" y="3342300"/>
              <a:ext cx="1501200" cy="936000"/>
            </a:xfrm>
            <a:prstGeom prst="roundRect">
              <a:avLst>
                <a:gd name="adj" fmla="val 317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1" name="Google Shape;1821;p60"/>
            <p:cNvGrpSpPr/>
            <p:nvPr/>
          </p:nvGrpSpPr>
          <p:grpSpPr>
            <a:xfrm>
              <a:off x="5327219" y="4020748"/>
              <a:ext cx="370456" cy="212665"/>
              <a:chOff x="778515" y="3961684"/>
              <a:chExt cx="768900" cy="388500"/>
            </a:xfrm>
          </p:grpSpPr>
          <p:sp>
            <p:nvSpPr>
              <p:cNvPr id="1822" name="Google Shape;1822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3" name="Google Shape;1823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24" name="Google Shape;1824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27" name="Google Shape;1827;p60"/>
            <p:cNvGrpSpPr/>
            <p:nvPr/>
          </p:nvGrpSpPr>
          <p:grpSpPr>
            <a:xfrm>
              <a:off x="4534244" y="3812408"/>
              <a:ext cx="370456" cy="212665"/>
              <a:chOff x="778515" y="3961684"/>
              <a:chExt cx="768900" cy="388500"/>
            </a:xfrm>
          </p:grpSpPr>
          <p:sp>
            <p:nvSpPr>
              <p:cNvPr id="1828" name="Google Shape;1828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9" name="Google Shape;1829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30" name="Google Shape;1830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3" name="Google Shape;1833;p60"/>
            <p:cNvGrpSpPr/>
            <p:nvPr/>
          </p:nvGrpSpPr>
          <p:grpSpPr>
            <a:xfrm>
              <a:off x="4873960" y="4020898"/>
              <a:ext cx="370456" cy="212665"/>
              <a:chOff x="778515" y="3961684"/>
              <a:chExt cx="768900" cy="388500"/>
            </a:xfrm>
          </p:grpSpPr>
          <p:sp>
            <p:nvSpPr>
              <p:cNvPr id="1834" name="Google Shape;1834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35" name="Google Shape;1835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36" name="Google Shape;1836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39" name="Google Shape;1839;p60"/>
            <p:cNvSpPr/>
            <p:nvPr/>
          </p:nvSpPr>
          <p:spPr>
            <a:xfrm>
              <a:off x="5724442" y="3592220"/>
              <a:ext cx="12142" cy="16294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0" name="Google Shape;1840;p60"/>
            <p:cNvGrpSpPr/>
            <p:nvPr/>
          </p:nvGrpSpPr>
          <p:grpSpPr>
            <a:xfrm>
              <a:off x="5364356" y="3756618"/>
              <a:ext cx="370456" cy="212665"/>
              <a:chOff x="778515" y="3961684"/>
              <a:chExt cx="768900" cy="388500"/>
            </a:xfrm>
          </p:grpSpPr>
          <p:sp>
            <p:nvSpPr>
              <p:cNvPr id="1841" name="Google Shape;1841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2" name="Google Shape;1842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43" name="Google Shape;1843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46" name="Google Shape;1846;p60"/>
            <p:cNvGrpSpPr/>
            <p:nvPr/>
          </p:nvGrpSpPr>
          <p:grpSpPr>
            <a:xfrm>
              <a:off x="4939292" y="3793076"/>
              <a:ext cx="370456" cy="212665"/>
              <a:chOff x="778515" y="3961684"/>
              <a:chExt cx="768900" cy="388500"/>
            </a:xfrm>
          </p:grpSpPr>
          <p:sp>
            <p:nvSpPr>
              <p:cNvPr id="1847" name="Google Shape;1847;p60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8" name="Google Shape;1848;p60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1849" name="Google Shape;1849;p60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60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60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52" name="Google Shape;1852;p60"/>
          <p:cNvSpPr txBox="1"/>
          <p:nvPr/>
        </p:nvSpPr>
        <p:spPr>
          <a:xfrm>
            <a:off x="926454" y="1737428"/>
            <a:ext cx="17610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External Agents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853" name="Google Shape;1853;p60"/>
          <p:cNvCxnSpPr/>
          <p:nvPr/>
        </p:nvCxnSpPr>
        <p:spPr>
          <a:xfrm>
            <a:off x="2297800" y="2408585"/>
            <a:ext cx="772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854" name="Google Shape;1854;p60"/>
          <p:cNvCxnSpPr/>
          <p:nvPr/>
        </p:nvCxnSpPr>
        <p:spPr>
          <a:xfrm rot="10800000">
            <a:off x="2286299" y="2678836"/>
            <a:ext cx="802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855" name="Google Shape;1855;p60"/>
          <p:cNvSpPr txBox="1"/>
          <p:nvPr/>
        </p:nvSpPr>
        <p:spPr>
          <a:xfrm>
            <a:off x="2267744" y="2211710"/>
            <a:ext cx="8985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Send Orders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56" name="Google Shape;1856;p60"/>
          <p:cNvSpPr txBox="1"/>
          <p:nvPr/>
        </p:nvSpPr>
        <p:spPr>
          <a:xfrm>
            <a:off x="2363880" y="2485967"/>
            <a:ext cx="984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857" name="Google Shape;1857;p60"/>
          <p:cNvGrpSpPr/>
          <p:nvPr/>
        </p:nvGrpSpPr>
        <p:grpSpPr>
          <a:xfrm>
            <a:off x="5975956" y="1837696"/>
            <a:ext cx="2352293" cy="996112"/>
            <a:chOff x="2704130" y="2611370"/>
            <a:chExt cx="2352293" cy="996112"/>
          </a:xfrm>
        </p:grpSpPr>
        <p:sp>
          <p:nvSpPr>
            <p:cNvPr id="1858" name="Google Shape;1858;p60"/>
            <p:cNvSpPr/>
            <p:nvPr/>
          </p:nvSpPr>
          <p:spPr>
            <a:xfrm rot="-5400000">
              <a:off x="3407630" y="2013386"/>
              <a:ext cx="785100" cy="2192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0"/>
            <p:cNvSpPr/>
            <p:nvPr/>
          </p:nvSpPr>
          <p:spPr>
            <a:xfrm rot="-5400000">
              <a:off x="4309547" y="2860607"/>
              <a:ext cx="996112" cy="497639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0" name="Google Shape;1860;p60"/>
          <p:cNvSpPr txBox="1"/>
          <p:nvPr/>
        </p:nvSpPr>
        <p:spPr>
          <a:xfrm>
            <a:off x="6190500" y="2176025"/>
            <a:ext cx="19068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Play as SC manager </a:t>
            </a:r>
            <a:endParaRPr sz="12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1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Business analyst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grpSp>
        <p:nvGrpSpPr>
          <p:cNvPr id="1867" name="Google Shape;1867;p61"/>
          <p:cNvGrpSpPr/>
          <p:nvPr/>
        </p:nvGrpSpPr>
        <p:grpSpPr>
          <a:xfrm>
            <a:off x="3131840" y="1032027"/>
            <a:ext cx="2399700" cy="3059100"/>
            <a:chOff x="1187624" y="1176462"/>
            <a:chExt cx="2399700" cy="3059100"/>
          </a:xfrm>
        </p:grpSpPr>
        <p:pic>
          <p:nvPicPr>
            <p:cNvPr id="1868" name="Google Shape;1868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398" y="1995686"/>
              <a:ext cx="2016225" cy="201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9" name="Google Shape;1869;p61"/>
            <p:cNvSpPr/>
            <p:nvPr/>
          </p:nvSpPr>
          <p:spPr>
            <a:xfrm>
              <a:off x="1187624" y="1176462"/>
              <a:ext cx="2399700" cy="3059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1"/>
            <p:cNvSpPr txBox="1"/>
            <p:nvPr/>
          </p:nvSpPr>
          <p:spPr>
            <a:xfrm>
              <a:off x="1384884" y="1516060"/>
              <a:ext cx="21249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 SemiBold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Web App Dashboard</a:t>
              </a:r>
              <a:endParaRPr sz="14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871" name="Google Shape;1871;p61"/>
          <p:cNvSpPr txBox="1"/>
          <p:nvPr/>
        </p:nvSpPr>
        <p:spPr>
          <a:xfrm>
            <a:off x="6928364" y="1970293"/>
            <a:ext cx="153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Human Resources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72" name="Google Shape;1872;p61"/>
          <p:cNvSpPr/>
          <p:nvPr/>
        </p:nvSpPr>
        <p:spPr>
          <a:xfrm>
            <a:off x="6732753" y="1969344"/>
            <a:ext cx="1934100" cy="9360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p61"/>
          <p:cNvGrpSpPr/>
          <p:nvPr/>
        </p:nvGrpSpPr>
        <p:grpSpPr>
          <a:xfrm>
            <a:off x="8055538" y="2669825"/>
            <a:ext cx="370456" cy="212665"/>
            <a:chOff x="778515" y="3961684"/>
            <a:chExt cx="768900" cy="388500"/>
          </a:xfrm>
        </p:grpSpPr>
        <p:sp>
          <p:nvSpPr>
            <p:cNvPr id="1874" name="Google Shape;1874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5" name="Google Shape;1875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876" name="Google Shape;1876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9" name="Google Shape;1879;p61"/>
          <p:cNvGrpSpPr/>
          <p:nvPr/>
        </p:nvGrpSpPr>
        <p:grpSpPr>
          <a:xfrm>
            <a:off x="7007084" y="2645621"/>
            <a:ext cx="370456" cy="212665"/>
            <a:chOff x="778515" y="3961684"/>
            <a:chExt cx="768900" cy="388500"/>
          </a:xfrm>
        </p:grpSpPr>
        <p:sp>
          <p:nvSpPr>
            <p:cNvPr id="1880" name="Google Shape;1880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1" name="Google Shape;1881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882" name="Google Shape;1882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5" name="Google Shape;1885;p61"/>
          <p:cNvGrpSpPr/>
          <p:nvPr/>
        </p:nvGrpSpPr>
        <p:grpSpPr>
          <a:xfrm>
            <a:off x="7724339" y="2347609"/>
            <a:ext cx="370456" cy="212665"/>
            <a:chOff x="778515" y="3961684"/>
            <a:chExt cx="768900" cy="388500"/>
          </a:xfrm>
        </p:grpSpPr>
        <p:sp>
          <p:nvSpPr>
            <p:cNvPr id="1886" name="Google Shape;1886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7" name="Google Shape;1887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888" name="Google Shape;1888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91" name="Google Shape;1891;p61"/>
          <p:cNvSpPr/>
          <p:nvPr/>
        </p:nvSpPr>
        <p:spPr>
          <a:xfrm>
            <a:off x="6732240" y="1204556"/>
            <a:ext cx="859500" cy="5760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61"/>
          <p:cNvSpPr txBox="1"/>
          <p:nvPr/>
        </p:nvSpPr>
        <p:spPr>
          <a:xfrm>
            <a:off x="6818329" y="1205822"/>
            <a:ext cx="7506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Capital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893" name="Google Shape;1893;p61"/>
          <p:cNvGrpSpPr/>
          <p:nvPr/>
        </p:nvGrpSpPr>
        <p:grpSpPr>
          <a:xfrm>
            <a:off x="7028131" y="1512212"/>
            <a:ext cx="257432" cy="256312"/>
            <a:chOff x="3996113" y="4291176"/>
            <a:chExt cx="336512" cy="335048"/>
          </a:xfrm>
        </p:grpSpPr>
        <p:sp>
          <p:nvSpPr>
            <p:cNvPr id="1894" name="Google Shape;1894;p61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1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1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7" name="Google Shape;1897;p61"/>
          <p:cNvSpPr/>
          <p:nvPr/>
        </p:nvSpPr>
        <p:spPr>
          <a:xfrm>
            <a:off x="7808401" y="1218449"/>
            <a:ext cx="858600" cy="5454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61"/>
          <p:cNvSpPr txBox="1"/>
          <p:nvPr/>
        </p:nvSpPr>
        <p:spPr>
          <a:xfrm>
            <a:off x="7878498" y="1203598"/>
            <a:ext cx="744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899" name="Google Shape;1899;p61"/>
          <p:cNvGrpSpPr/>
          <p:nvPr/>
        </p:nvGrpSpPr>
        <p:grpSpPr>
          <a:xfrm>
            <a:off x="8062486" y="1488154"/>
            <a:ext cx="317499" cy="248134"/>
            <a:chOff x="5626763" y="2013829"/>
            <a:chExt cx="351722" cy="274788"/>
          </a:xfrm>
        </p:grpSpPr>
        <p:sp>
          <p:nvSpPr>
            <p:cNvPr id="1900" name="Google Shape;1900;p6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0" name="Google Shape;1910;p61"/>
          <p:cNvGrpSpPr/>
          <p:nvPr/>
        </p:nvGrpSpPr>
        <p:grpSpPr>
          <a:xfrm>
            <a:off x="7550569" y="2616670"/>
            <a:ext cx="370456" cy="212665"/>
            <a:chOff x="778515" y="3961684"/>
            <a:chExt cx="768900" cy="388500"/>
          </a:xfrm>
        </p:grpSpPr>
        <p:sp>
          <p:nvSpPr>
            <p:cNvPr id="1911" name="Google Shape;1911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2" name="Google Shape;1912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13" name="Google Shape;1913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6" name="Google Shape;1916;p61"/>
          <p:cNvGrpSpPr/>
          <p:nvPr/>
        </p:nvGrpSpPr>
        <p:grpSpPr>
          <a:xfrm>
            <a:off x="8132845" y="2266692"/>
            <a:ext cx="370456" cy="212665"/>
            <a:chOff x="778515" y="3961684"/>
            <a:chExt cx="768900" cy="388500"/>
          </a:xfrm>
        </p:grpSpPr>
        <p:sp>
          <p:nvSpPr>
            <p:cNvPr id="1917" name="Google Shape;1917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8" name="Google Shape;1918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19" name="Google Shape;1919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2" name="Google Shape;1922;p61"/>
          <p:cNvSpPr txBox="1"/>
          <p:nvPr/>
        </p:nvSpPr>
        <p:spPr>
          <a:xfrm>
            <a:off x="6964312" y="3029955"/>
            <a:ext cx="153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  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23" name="Google Shape;1923;p61"/>
          <p:cNvSpPr/>
          <p:nvPr/>
        </p:nvSpPr>
        <p:spPr>
          <a:xfrm>
            <a:off x="6768701" y="3029006"/>
            <a:ext cx="1934100" cy="9360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4" name="Google Shape;1924;p61"/>
          <p:cNvGrpSpPr/>
          <p:nvPr/>
        </p:nvGrpSpPr>
        <p:grpSpPr>
          <a:xfrm>
            <a:off x="7800017" y="3407143"/>
            <a:ext cx="370456" cy="212665"/>
            <a:chOff x="778515" y="3961684"/>
            <a:chExt cx="768900" cy="388500"/>
          </a:xfrm>
        </p:grpSpPr>
        <p:sp>
          <p:nvSpPr>
            <p:cNvPr id="1925" name="Google Shape;1925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6" name="Google Shape;1926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27" name="Google Shape;1927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0" name="Google Shape;1930;p61"/>
          <p:cNvGrpSpPr/>
          <p:nvPr/>
        </p:nvGrpSpPr>
        <p:grpSpPr>
          <a:xfrm>
            <a:off x="7348796" y="3427946"/>
            <a:ext cx="370456" cy="212665"/>
            <a:chOff x="778515" y="3961684"/>
            <a:chExt cx="768900" cy="388500"/>
          </a:xfrm>
        </p:grpSpPr>
        <p:sp>
          <p:nvSpPr>
            <p:cNvPr id="1931" name="Google Shape;1931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2" name="Google Shape;1932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33" name="Google Shape;1933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6" name="Google Shape;1936;p61"/>
          <p:cNvGrpSpPr/>
          <p:nvPr/>
        </p:nvGrpSpPr>
        <p:grpSpPr>
          <a:xfrm>
            <a:off x="6890367" y="3397462"/>
            <a:ext cx="370456" cy="212665"/>
            <a:chOff x="778515" y="3961684"/>
            <a:chExt cx="768900" cy="388500"/>
          </a:xfrm>
        </p:grpSpPr>
        <p:sp>
          <p:nvSpPr>
            <p:cNvPr id="1937" name="Google Shape;1937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8" name="Google Shape;1938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39" name="Google Shape;1939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2" name="Google Shape;1942;p61"/>
          <p:cNvGrpSpPr/>
          <p:nvPr/>
        </p:nvGrpSpPr>
        <p:grpSpPr>
          <a:xfrm>
            <a:off x="7626246" y="3676204"/>
            <a:ext cx="370456" cy="212665"/>
            <a:chOff x="778515" y="3961684"/>
            <a:chExt cx="768900" cy="388500"/>
          </a:xfrm>
        </p:grpSpPr>
        <p:sp>
          <p:nvSpPr>
            <p:cNvPr id="1943" name="Google Shape;1943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4" name="Google Shape;1944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45" name="Google Shape;1945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8" name="Google Shape;1948;p61"/>
          <p:cNvGrpSpPr/>
          <p:nvPr/>
        </p:nvGrpSpPr>
        <p:grpSpPr>
          <a:xfrm>
            <a:off x="8017267" y="3675904"/>
            <a:ext cx="370456" cy="212665"/>
            <a:chOff x="778515" y="3961684"/>
            <a:chExt cx="768900" cy="388500"/>
          </a:xfrm>
        </p:grpSpPr>
        <p:sp>
          <p:nvSpPr>
            <p:cNvPr id="1949" name="Google Shape;1949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0" name="Google Shape;1950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51" name="Google Shape;1951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54" name="Google Shape;1954;p61"/>
          <p:cNvGrpSpPr/>
          <p:nvPr/>
        </p:nvGrpSpPr>
        <p:grpSpPr>
          <a:xfrm>
            <a:off x="7081674" y="3676054"/>
            <a:ext cx="370456" cy="212665"/>
            <a:chOff x="778515" y="3961684"/>
            <a:chExt cx="768900" cy="388500"/>
          </a:xfrm>
        </p:grpSpPr>
        <p:sp>
          <p:nvSpPr>
            <p:cNvPr id="1955" name="Google Shape;1955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6" name="Google Shape;1956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57" name="Google Shape;1957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60" name="Google Shape;1960;p61"/>
          <p:cNvGrpSpPr/>
          <p:nvPr/>
        </p:nvGrpSpPr>
        <p:grpSpPr>
          <a:xfrm>
            <a:off x="8226553" y="3416794"/>
            <a:ext cx="370456" cy="212665"/>
            <a:chOff x="778515" y="3961684"/>
            <a:chExt cx="768900" cy="388500"/>
          </a:xfrm>
        </p:grpSpPr>
        <p:sp>
          <p:nvSpPr>
            <p:cNvPr id="1961" name="Google Shape;1961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2" name="Google Shape;1962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63" name="Google Shape;1963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66" name="Google Shape;1966;p61"/>
          <p:cNvGrpSpPr/>
          <p:nvPr/>
        </p:nvGrpSpPr>
        <p:grpSpPr>
          <a:xfrm>
            <a:off x="7093127" y="2353089"/>
            <a:ext cx="370456" cy="212665"/>
            <a:chOff x="778515" y="3961684"/>
            <a:chExt cx="768900" cy="388500"/>
          </a:xfrm>
        </p:grpSpPr>
        <p:sp>
          <p:nvSpPr>
            <p:cNvPr id="1967" name="Google Shape;1967;p61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8" name="Google Shape;1968;p61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1969" name="Google Shape;1969;p61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61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61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972" name="Google Shape;1972;p61"/>
          <p:cNvCxnSpPr/>
          <p:nvPr/>
        </p:nvCxnSpPr>
        <p:spPr>
          <a:xfrm>
            <a:off x="5883356" y="3489218"/>
            <a:ext cx="787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973" name="Google Shape;1973;p61"/>
          <p:cNvSpPr txBox="1"/>
          <p:nvPr/>
        </p:nvSpPr>
        <p:spPr>
          <a:xfrm>
            <a:off x="5787718" y="3291830"/>
            <a:ext cx="984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974" name="Google Shape;1974;p61"/>
          <p:cNvCxnSpPr/>
          <p:nvPr/>
        </p:nvCxnSpPr>
        <p:spPr>
          <a:xfrm>
            <a:off x="5817186" y="2409098"/>
            <a:ext cx="787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975" name="Google Shape;1975;p61"/>
          <p:cNvSpPr txBox="1"/>
          <p:nvPr/>
        </p:nvSpPr>
        <p:spPr>
          <a:xfrm>
            <a:off x="5721548" y="2211710"/>
            <a:ext cx="984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976" name="Google Shape;1976;p61"/>
          <p:cNvCxnSpPr/>
          <p:nvPr/>
        </p:nvCxnSpPr>
        <p:spPr>
          <a:xfrm>
            <a:off x="5819766" y="1575078"/>
            <a:ext cx="787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977" name="Google Shape;1977;p61"/>
          <p:cNvSpPr txBox="1"/>
          <p:nvPr/>
        </p:nvSpPr>
        <p:spPr>
          <a:xfrm>
            <a:off x="5724128" y="1377690"/>
            <a:ext cx="984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React to management</a:t>
            </a:r>
            <a:endParaRPr sz="7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978" name="Google Shape;1978;p61"/>
          <p:cNvGrpSpPr/>
          <p:nvPr/>
        </p:nvGrpSpPr>
        <p:grpSpPr>
          <a:xfrm>
            <a:off x="1023761" y="1961365"/>
            <a:ext cx="1867956" cy="996112"/>
            <a:chOff x="2704130" y="2611370"/>
            <a:chExt cx="2352293" cy="996112"/>
          </a:xfrm>
        </p:grpSpPr>
        <p:sp>
          <p:nvSpPr>
            <p:cNvPr id="1979" name="Google Shape;1979;p61"/>
            <p:cNvSpPr/>
            <p:nvPr/>
          </p:nvSpPr>
          <p:spPr>
            <a:xfrm rot="-5400000">
              <a:off x="3407630" y="2013386"/>
              <a:ext cx="785100" cy="2192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1"/>
            <p:cNvSpPr/>
            <p:nvPr/>
          </p:nvSpPr>
          <p:spPr>
            <a:xfrm rot="-5400000">
              <a:off x="4309547" y="2860607"/>
              <a:ext cx="996112" cy="497639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1" name="Google Shape;1981;p61"/>
          <p:cNvSpPr txBox="1"/>
          <p:nvPr/>
        </p:nvSpPr>
        <p:spPr>
          <a:xfrm>
            <a:off x="1029671" y="2199150"/>
            <a:ext cx="20901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2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Test Scenario Agent/Management  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2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ECOSYSTEM</a:t>
            </a:r>
            <a:br>
              <a:rPr lang="en">
                <a:solidFill>
                  <a:schemeClr val="lt1"/>
                </a:solidFill>
              </a:rPr>
            </a:br>
            <a:r>
              <a:rPr lang="en"/>
              <a:t>of SCMS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87" name="Google Shape;1987;p62"/>
          <p:cNvCxnSpPr/>
          <p:nvPr/>
        </p:nvCxnSpPr>
        <p:spPr>
          <a:xfrm>
            <a:off x="2773375" y="2184725"/>
            <a:ext cx="0" cy="76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8" name="Google Shape;1988;p62"/>
          <p:cNvCxnSpPr/>
          <p:nvPr/>
        </p:nvCxnSpPr>
        <p:spPr>
          <a:xfrm>
            <a:off x="2773375" y="2568875"/>
            <a:ext cx="537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989" name="Google Shape;19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9373" y="1034326"/>
            <a:ext cx="942726" cy="942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990" name="Google Shape;1990;p62"/>
          <p:cNvCxnSpPr/>
          <p:nvPr/>
        </p:nvCxnSpPr>
        <p:spPr>
          <a:xfrm rot="10800000">
            <a:off x="3491807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1" name="Google Shape;1991;p62"/>
          <p:cNvCxnSpPr/>
          <p:nvPr/>
        </p:nvCxnSpPr>
        <p:spPr>
          <a:xfrm rot="10800000">
            <a:off x="7092280" y="2600277"/>
            <a:ext cx="0" cy="5608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2" name="Google Shape;1992;p62"/>
          <p:cNvCxnSpPr/>
          <p:nvPr/>
        </p:nvCxnSpPr>
        <p:spPr>
          <a:xfrm rot="10800000">
            <a:off x="5821793" y="2566001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3" name="Google Shape;1993;p62"/>
          <p:cNvCxnSpPr/>
          <p:nvPr/>
        </p:nvCxnSpPr>
        <p:spPr>
          <a:xfrm rot="10800000">
            <a:off x="5016426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4" name="Google Shape;1994;p62"/>
          <p:cNvCxnSpPr/>
          <p:nvPr/>
        </p:nvCxnSpPr>
        <p:spPr>
          <a:xfrm rot="10800000">
            <a:off x="4427984" y="2584102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5" name="Google Shape;1995;p62"/>
          <p:cNvCxnSpPr/>
          <p:nvPr/>
        </p:nvCxnSpPr>
        <p:spPr>
          <a:xfrm rot="10800000">
            <a:off x="6732314" y="2000250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6" name="Google Shape;199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873" y="3155603"/>
            <a:ext cx="1357362" cy="794030"/>
          </a:xfrm>
          <a:prstGeom prst="rect">
            <a:avLst/>
          </a:prstGeom>
          <a:noFill/>
          <a:ln w="317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7" name="Google Shape;199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9574" y="1183393"/>
            <a:ext cx="1138730" cy="79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4057" y="3142997"/>
            <a:ext cx="1061181" cy="949844"/>
          </a:xfrm>
          <a:prstGeom prst="rect">
            <a:avLst/>
          </a:prstGeom>
          <a:noFill/>
          <a:ln w="28575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9" name="Google Shape;1999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46703" y="483518"/>
            <a:ext cx="879552" cy="154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90016" y="3137501"/>
            <a:ext cx="1263554" cy="895669"/>
          </a:xfrm>
          <a:prstGeom prst="rect">
            <a:avLst/>
          </a:prstGeom>
          <a:noFill/>
          <a:ln w="190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01" name="Google Shape;2001;p62"/>
          <p:cNvSpPr txBox="1"/>
          <p:nvPr/>
        </p:nvSpPr>
        <p:spPr>
          <a:xfrm>
            <a:off x="4427984" y="19548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Procurement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2" name="Google Shape;2002;p62"/>
          <p:cNvSpPr txBox="1"/>
          <p:nvPr/>
        </p:nvSpPr>
        <p:spPr>
          <a:xfrm>
            <a:off x="3071290" y="592190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Demand Forecasting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3" name="Google Shape;2003;p62"/>
          <p:cNvSpPr txBox="1"/>
          <p:nvPr/>
        </p:nvSpPr>
        <p:spPr>
          <a:xfrm>
            <a:off x="3419872" y="2854033"/>
            <a:ext cx="1008112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Warehouse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4" name="Google Shape;2004;p62"/>
          <p:cNvSpPr txBox="1"/>
          <p:nvPr/>
        </p:nvSpPr>
        <p:spPr>
          <a:xfrm>
            <a:off x="5220072" y="2859782"/>
            <a:ext cx="1704623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Freight  Forwarding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5" name="Google Shape;2005;p62"/>
          <p:cNvSpPr txBox="1"/>
          <p:nvPr/>
        </p:nvSpPr>
        <p:spPr>
          <a:xfrm>
            <a:off x="6134996" y="91556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Inventory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6" name="Google Shape;2006;p62"/>
          <p:cNvSpPr txBox="1"/>
          <p:nvPr/>
        </p:nvSpPr>
        <p:spPr>
          <a:xfrm>
            <a:off x="7020272" y="2859782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77"/>
          <p:cNvSpPr txBox="1"/>
          <p:nvPr/>
        </p:nvSpPr>
        <p:spPr>
          <a:xfrm flipH="1">
            <a:off x="1523947" y="1430262"/>
            <a:ext cx="91057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t-EE" sz="1400" b="0" i="0" u="none" strike="noStrike" cap="none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AGENTS</a:t>
            </a:r>
            <a:endParaRPr sz="14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11" name="Google Shape;2411;p77"/>
          <p:cNvSpPr txBox="1"/>
          <p:nvPr/>
        </p:nvSpPr>
        <p:spPr>
          <a:xfrm flipH="1">
            <a:off x="3099524" y="1406072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t-EE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APPLICATION</a:t>
            </a:r>
            <a:endParaRPr sz="14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14" name="Google Shape;2414;p77"/>
          <p:cNvSpPr txBox="1">
            <a:spLocks noGrp="1"/>
          </p:cNvSpPr>
          <p:nvPr>
            <p:ph type="ctrTitle"/>
          </p:nvPr>
        </p:nvSpPr>
        <p:spPr>
          <a:xfrm>
            <a:off x="537652" y="197705"/>
            <a:ext cx="3195663" cy="3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>
                <a:solidFill>
                  <a:schemeClr val="lt1"/>
                </a:solidFill>
              </a:rPr>
              <a:t>OVERVIEW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417" name="Google Shape;2417;p77"/>
          <p:cNvCxnSpPr/>
          <p:nvPr/>
        </p:nvCxnSpPr>
        <p:spPr>
          <a:xfrm>
            <a:off x="3066236" y="1394424"/>
            <a:ext cx="0" cy="3298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1" name="Google Shape;2421;p77"/>
          <p:cNvSpPr txBox="1"/>
          <p:nvPr/>
        </p:nvSpPr>
        <p:spPr>
          <a:xfrm flipH="1">
            <a:off x="7061517" y="2521933"/>
            <a:ext cx="4497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25" name="Google Shape;2425;p77"/>
          <p:cNvSpPr/>
          <p:nvPr/>
        </p:nvSpPr>
        <p:spPr>
          <a:xfrm>
            <a:off x="612511" y="581355"/>
            <a:ext cx="12150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417;p77"/>
          <p:cNvCxnSpPr/>
          <p:nvPr/>
        </p:nvCxnSpPr>
        <p:spPr>
          <a:xfrm>
            <a:off x="5519190" y="1394424"/>
            <a:ext cx="0" cy="3298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411;p77"/>
          <p:cNvSpPr txBox="1"/>
          <p:nvPr/>
        </p:nvSpPr>
        <p:spPr>
          <a:xfrm flipH="1">
            <a:off x="5800913" y="1428954"/>
            <a:ext cx="1211726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t-EE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OPERATORS</a:t>
            </a:r>
            <a:endParaRPr sz="14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" name="Google Shape;2095;p67"/>
          <p:cNvSpPr/>
          <p:nvPr/>
        </p:nvSpPr>
        <p:spPr>
          <a:xfrm>
            <a:off x="1292973" y="2334420"/>
            <a:ext cx="1543414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6;p67"/>
          <p:cNvSpPr txBox="1"/>
          <p:nvPr/>
        </p:nvSpPr>
        <p:spPr>
          <a:xfrm flipH="1">
            <a:off x="1331754" y="2282137"/>
            <a:ext cx="1542289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</a:t>
            </a: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uman  behavior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" name="Google Shape;2095;p67"/>
          <p:cNvSpPr/>
          <p:nvPr/>
        </p:nvSpPr>
        <p:spPr>
          <a:xfrm>
            <a:off x="3518785" y="2340244"/>
            <a:ext cx="1070683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096;p67"/>
          <p:cNvSpPr txBox="1"/>
          <p:nvPr/>
        </p:nvSpPr>
        <p:spPr>
          <a:xfrm flipH="1">
            <a:off x="3453725" y="2287961"/>
            <a:ext cx="1165858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processes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" name="Google Shape;2095;p67"/>
          <p:cNvSpPr/>
          <p:nvPr/>
        </p:nvSpPr>
        <p:spPr>
          <a:xfrm>
            <a:off x="3508113" y="2836260"/>
            <a:ext cx="1070683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096;p67"/>
          <p:cNvSpPr txBox="1"/>
          <p:nvPr/>
        </p:nvSpPr>
        <p:spPr>
          <a:xfrm flipH="1">
            <a:off x="3419757" y="2783977"/>
            <a:ext cx="1165858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strategies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" name="Google Shape;2095;p67"/>
          <p:cNvSpPr/>
          <p:nvPr/>
        </p:nvSpPr>
        <p:spPr>
          <a:xfrm>
            <a:off x="3491617" y="3303156"/>
            <a:ext cx="1070683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096;p67"/>
          <p:cNvSpPr txBox="1"/>
          <p:nvPr/>
        </p:nvSpPr>
        <p:spPr>
          <a:xfrm flipH="1">
            <a:off x="3455677" y="3245049"/>
            <a:ext cx="1165858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dashboard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" name="Google Shape;2095;p67"/>
          <p:cNvSpPr/>
          <p:nvPr/>
        </p:nvSpPr>
        <p:spPr>
          <a:xfrm>
            <a:off x="5867535" y="2334332"/>
            <a:ext cx="1070683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096;p67"/>
          <p:cNvSpPr txBox="1"/>
          <p:nvPr/>
        </p:nvSpPr>
        <p:spPr>
          <a:xfrm flipH="1">
            <a:off x="5789832" y="2263517"/>
            <a:ext cx="1165858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</a:t>
            </a: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lay scm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" name="Google Shape;2095;p67"/>
          <p:cNvSpPr/>
          <p:nvPr/>
        </p:nvSpPr>
        <p:spPr>
          <a:xfrm>
            <a:off x="1241533" y="2795492"/>
            <a:ext cx="1543414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096;p67"/>
          <p:cNvSpPr txBox="1"/>
          <p:nvPr/>
        </p:nvSpPr>
        <p:spPr>
          <a:xfrm flipH="1">
            <a:off x="1471531" y="2747917"/>
            <a:ext cx="1542289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machines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" name="Google Shape;2095;p67"/>
          <p:cNvSpPr/>
          <p:nvPr/>
        </p:nvSpPr>
        <p:spPr>
          <a:xfrm>
            <a:off x="5856863" y="2824524"/>
            <a:ext cx="1070683" cy="28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096;p67"/>
          <p:cNvSpPr txBox="1"/>
          <p:nvPr/>
        </p:nvSpPr>
        <p:spPr>
          <a:xfrm flipH="1">
            <a:off x="5779160" y="2753709"/>
            <a:ext cx="1165858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simulation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" name="Google Shape;277;p33"/>
          <p:cNvSpPr/>
          <p:nvPr/>
        </p:nvSpPr>
        <p:spPr>
          <a:xfrm>
            <a:off x="867806" y="1201327"/>
            <a:ext cx="4569845" cy="125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410;p77"/>
          <p:cNvSpPr txBox="1"/>
          <p:nvPr/>
        </p:nvSpPr>
        <p:spPr>
          <a:xfrm flipH="1">
            <a:off x="2553879" y="998912"/>
            <a:ext cx="1473079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t-EE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Technical</a:t>
            </a:r>
            <a:endParaRPr sz="14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" name="Google Shape;274;p33"/>
          <p:cNvSpPr/>
          <p:nvPr/>
        </p:nvSpPr>
        <p:spPr>
          <a:xfrm>
            <a:off x="5660752" y="1201327"/>
            <a:ext cx="2188200" cy="125700"/>
          </a:xfrm>
          <a:prstGeom prst="roundRect">
            <a:avLst>
              <a:gd name="adj" fmla="val 50000"/>
            </a:avLst>
          </a:prstGeom>
          <a:solidFill>
            <a:srgbClr val="98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410;p77"/>
          <p:cNvSpPr txBox="1"/>
          <p:nvPr/>
        </p:nvSpPr>
        <p:spPr>
          <a:xfrm flipH="1">
            <a:off x="6077145" y="998912"/>
            <a:ext cx="1473079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t-EE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Business</a:t>
            </a:r>
            <a:endParaRPr sz="14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" name="Google Shape;2011;p63"/>
          <p:cNvSpPr/>
          <p:nvPr/>
        </p:nvSpPr>
        <p:spPr>
          <a:xfrm>
            <a:off x="1019235" y="1708662"/>
            <a:ext cx="1854807" cy="2890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2096;p67"/>
          <p:cNvSpPr txBox="1"/>
          <p:nvPr/>
        </p:nvSpPr>
        <p:spPr>
          <a:xfrm flipH="1">
            <a:off x="1158263" y="1683284"/>
            <a:ext cx="1622752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I/O in supply chain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" name="Google Shape;2011;p63"/>
          <p:cNvSpPr/>
          <p:nvPr/>
        </p:nvSpPr>
        <p:spPr>
          <a:xfrm>
            <a:off x="3199327" y="1716541"/>
            <a:ext cx="2028660" cy="2890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2096;p67"/>
          <p:cNvSpPr txBox="1"/>
          <p:nvPr/>
        </p:nvSpPr>
        <p:spPr>
          <a:xfrm flipH="1">
            <a:off x="3339100" y="1683284"/>
            <a:ext cx="1949271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supply chain service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" name="Google Shape;2011;p63"/>
          <p:cNvSpPr/>
          <p:nvPr/>
        </p:nvSpPr>
        <p:spPr>
          <a:xfrm>
            <a:off x="5650059" y="1716541"/>
            <a:ext cx="2028660" cy="2890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2096;p67"/>
          <p:cNvSpPr txBox="1"/>
          <p:nvPr/>
        </p:nvSpPr>
        <p:spPr>
          <a:xfrm flipH="1">
            <a:off x="5789832" y="1683284"/>
            <a:ext cx="1949271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t-EE" sz="12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r>
              <a:rPr lang="et-EE" sz="12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pplication users</a:t>
            </a:r>
            <a:endParaRPr sz="12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77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63"/>
          <p:cNvSpPr/>
          <p:nvPr/>
        </p:nvSpPr>
        <p:spPr>
          <a:xfrm>
            <a:off x="720000" y="998180"/>
            <a:ext cx="2836200" cy="120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63"/>
          <p:cNvSpPr txBox="1">
            <a:spLocks noGrp="1"/>
          </p:cNvSpPr>
          <p:nvPr>
            <p:ph type="ctrTitle"/>
          </p:nvPr>
        </p:nvSpPr>
        <p:spPr>
          <a:xfrm>
            <a:off x="1142225" y="707630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ABOUT THE </a:t>
            </a:r>
            <a:r>
              <a:rPr lang="en" dirty="0" smtClean="0"/>
              <a:t>PROJECT</a:t>
            </a:r>
            <a:r>
              <a:rPr lang="et-EE" dirty="0" smtClean="0"/>
              <a:t>S</a:t>
            </a:r>
            <a:endParaRPr sz="2800" dirty="0"/>
          </a:p>
        </p:txBody>
      </p:sp>
      <p:cxnSp>
        <p:nvCxnSpPr>
          <p:cNvPr id="2014" name="Google Shape;2014;p63"/>
          <p:cNvCxnSpPr/>
          <p:nvPr/>
        </p:nvCxnSpPr>
        <p:spPr>
          <a:xfrm>
            <a:off x="3556200" y="1599830"/>
            <a:ext cx="90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49" y="2452469"/>
            <a:ext cx="6953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Google Shape;215;p39"/>
          <p:cNvCxnSpPr/>
          <p:nvPr/>
        </p:nvCxnSpPr>
        <p:spPr>
          <a:xfrm>
            <a:off x="4011150" y="1599830"/>
            <a:ext cx="0" cy="1407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16;p39"/>
          <p:cNvCxnSpPr/>
          <p:nvPr/>
        </p:nvCxnSpPr>
        <p:spPr>
          <a:xfrm>
            <a:off x="4011150" y="2823728"/>
            <a:ext cx="59686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" name="Google Shape;216;p39"/>
          <p:cNvCxnSpPr/>
          <p:nvPr/>
        </p:nvCxnSpPr>
        <p:spPr>
          <a:xfrm>
            <a:off x="3976847" y="1599830"/>
            <a:ext cx="59686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0" name="Google Shape;215;p39"/>
          <p:cNvCxnSpPr/>
          <p:nvPr/>
        </p:nvCxnSpPr>
        <p:spPr>
          <a:xfrm>
            <a:off x="4011150" y="2481032"/>
            <a:ext cx="0" cy="1407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16;p39"/>
          <p:cNvCxnSpPr/>
          <p:nvPr/>
        </p:nvCxnSpPr>
        <p:spPr>
          <a:xfrm>
            <a:off x="4011150" y="3879650"/>
            <a:ext cx="59686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2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73" y="3480927"/>
            <a:ext cx="638872" cy="64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354" y="1177575"/>
            <a:ext cx="774620" cy="84450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085;p66"/>
          <p:cNvSpPr txBox="1">
            <a:spLocks noGrp="1"/>
          </p:cNvSpPr>
          <p:nvPr>
            <p:ph type="subTitle" idx="1"/>
          </p:nvPr>
        </p:nvSpPr>
        <p:spPr>
          <a:xfrm>
            <a:off x="5705860" y="1113749"/>
            <a:ext cx="2005386" cy="108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t-EE" dirty="0" smtClean="0"/>
              <a:t>Data will be fictional</a:t>
            </a:r>
          </a:p>
          <a:p>
            <a:pPr marL="0" lvl="0" indent="0">
              <a:buSzPts val="1000"/>
            </a:pPr>
            <a:r>
              <a:rPr lang="et-EE" dirty="0" smtClean="0"/>
              <a:t>Strategies and process will implement </a:t>
            </a:r>
            <a:r>
              <a:rPr lang="et-EE" dirty="0"/>
              <a:t>SCM </a:t>
            </a:r>
            <a:r>
              <a:rPr lang="et-EE" dirty="0" smtClean="0"/>
              <a:t>theories and best practice. </a:t>
            </a:r>
            <a:br>
              <a:rPr lang="et-EE" dirty="0" smtClean="0"/>
            </a:br>
            <a:endParaRPr dirty="0"/>
          </a:p>
        </p:txBody>
      </p:sp>
      <p:sp>
        <p:nvSpPr>
          <p:cNvPr id="25" name="Google Shape;2085;p66"/>
          <p:cNvSpPr txBox="1">
            <a:spLocks/>
          </p:cNvSpPr>
          <p:nvPr/>
        </p:nvSpPr>
        <p:spPr>
          <a:xfrm>
            <a:off x="5776720" y="2347637"/>
            <a:ext cx="2231560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SzPts val="1000"/>
            </a:pPr>
            <a:r>
              <a:rPr lang="et-EE" dirty="0" smtClean="0"/>
              <a:t>Code will be open source,</a:t>
            </a:r>
          </a:p>
          <a:p>
            <a:pPr marL="0" indent="0">
              <a:buSzPts val="1000"/>
            </a:pPr>
            <a:r>
              <a:rPr lang="et-EE" dirty="0" smtClean="0"/>
              <a:t>KNITS github account, </a:t>
            </a:r>
          </a:p>
          <a:p>
            <a:pPr marL="0" indent="0">
              <a:buSzPts val="1000"/>
            </a:pPr>
            <a:r>
              <a:rPr lang="et-EE" dirty="0" smtClean="0"/>
              <a:t>Public access under GNU</a:t>
            </a:r>
            <a:endParaRPr lang="en-US" dirty="0"/>
          </a:p>
        </p:txBody>
      </p:sp>
      <p:sp>
        <p:nvSpPr>
          <p:cNvPr id="26" name="Google Shape;2085;p66"/>
          <p:cNvSpPr txBox="1">
            <a:spLocks/>
          </p:cNvSpPr>
          <p:nvPr/>
        </p:nvSpPr>
        <p:spPr>
          <a:xfrm>
            <a:off x="5776719" y="3470731"/>
            <a:ext cx="2883872" cy="84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SzPts val="1000"/>
            </a:pPr>
            <a:r>
              <a:rPr lang="et-EE" smtClean="0"/>
              <a:t>Products </a:t>
            </a:r>
            <a:r>
              <a:rPr lang="et-EE" smtClean="0"/>
              <a:t>deployed </a:t>
            </a:r>
            <a:r>
              <a:rPr lang="et-EE" dirty="0" smtClean="0"/>
              <a:t>on </a:t>
            </a:r>
            <a:r>
              <a:rPr lang="et-EE" smtClean="0"/>
              <a:t>AWS </a:t>
            </a:r>
            <a:r>
              <a:rPr lang="et-EE" smtClean="0"/>
              <a:t> </a:t>
            </a:r>
          </a:p>
          <a:p>
            <a:pPr marL="0" indent="0">
              <a:buSzPts val="1000"/>
            </a:pPr>
            <a:r>
              <a:rPr lang="et-EE" smtClean="0"/>
              <a:t>Activated </a:t>
            </a:r>
            <a:r>
              <a:rPr lang="et-EE" dirty="0" smtClean="0"/>
              <a:t>on demand </a:t>
            </a:r>
          </a:p>
          <a:p>
            <a:pPr marL="0" indent="0">
              <a:buSzPts val="1000"/>
            </a:pPr>
            <a:r>
              <a:rPr lang="et-EE" dirty="0" smtClean="0"/>
              <a:t>Administration of cloud account KNITS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Developers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425" name="Google Shape;425;p44"/>
          <p:cNvSpPr/>
          <p:nvPr/>
        </p:nvSpPr>
        <p:spPr>
          <a:xfrm>
            <a:off x="3131840" y="1014646"/>
            <a:ext cx="1103700" cy="357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4"/>
          <p:cNvSpPr/>
          <p:nvPr/>
        </p:nvSpPr>
        <p:spPr>
          <a:xfrm rot="5400000">
            <a:off x="3420443" y="936043"/>
            <a:ext cx="387000" cy="96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3185077" y="1707654"/>
            <a:ext cx="109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Storage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28" name="Google Shape;42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275606"/>
            <a:ext cx="316118" cy="3138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48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Developers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434" name="Google Shape;434;p45"/>
          <p:cNvSpPr/>
          <p:nvPr/>
        </p:nvSpPr>
        <p:spPr>
          <a:xfrm>
            <a:off x="529328" y="715815"/>
            <a:ext cx="2602512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3131840" y="1014646"/>
            <a:ext cx="1103700" cy="357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/>
          <p:nvPr/>
        </p:nvSpPr>
        <p:spPr>
          <a:xfrm rot="5400000">
            <a:off x="3420443" y="936043"/>
            <a:ext cx="387000" cy="964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3185077" y="1707654"/>
            <a:ext cx="109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Storage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38" name="Google Shape;438;p45"/>
          <p:cNvGrpSpPr/>
          <p:nvPr/>
        </p:nvGrpSpPr>
        <p:grpSpPr>
          <a:xfrm>
            <a:off x="778515" y="3961684"/>
            <a:ext cx="768900" cy="388500"/>
            <a:chOff x="778515" y="3961684"/>
            <a:chExt cx="768900" cy="388500"/>
          </a:xfrm>
        </p:grpSpPr>
        <p:sp>
          <p:nvSpPr>
            <p:cNvPr id="439" name="Google Shape;439;p45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0" name="Google Shape;440;p45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441" name="Google Shape;441;p4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4" name="Google Shape;444;p45"/>
          <p:cNvGrpSpPr/>
          <p:nvPr/>
        </p:nvGrpSpPr>
        <p:grpSpPr>
          <a:xfrm>
            <a:off x="363318" y="3414121"/>
            <a:ext cx="768900" cy="388500"/>
            <a:chOff x="778515" y="3961684"/>
            <a:chExt cx="768900" cy="388500"/>
          </a:xfrm>
        </p:grpSpPr>
        <p:sp>
          <p:nvSpPr>
            <p:cNvPr id="445" name="Google Shape;445;p45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6" name="Google Shape;446;p45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447" name="Google Shape;447;p4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0" name="Google Shape;450;p45"/>
          <p:cNvGrpSpPr/>
          <p:nvPr/>
        </p:nvGrpSpPr>
        <p:grpSpPr>
          <a:xfrm>
            <a:off x="395536" y="1751218"/>
            <a:ext cx="768900" cy="388500"/>
            <a:chOff x="778515" y="3961684"/>
            <a:chExt cx="768900" cy="388500"/>
          </a:xfrm>
        </p:grpSpPr>
        <p:sp>
          <p:nvSpPr>
            <p:cNvPr id="451" name="Google Shape;451;p45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45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453" name="Google Shape;453;p4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6" name="Google Shape;456;p45"/>
          <p:cNvGrpSpPr/>
          <p:nvPr/>
        </p:nvGrpSpPr>
        <p:grpSpPr>
          <a:xfrm>
            <a:off x="615923" y="2319214"/>
            <a:ext cx="768900" cy="388500"/>
            <a:chOff x="778515" y="3961684"/>
            <a:chExt cx="768900" cy="388500"/>
          </a:xfrm>
        </p:grpSpPr>
        <p:sp>
          <p:nvSpPr>
            <p:cNvPr id="457" name="Google Shape;457;p45"/>
            <p:cNvSpPr/>
            <p:nvPr/>
          </p:nvSpPr>
          <p:spPr>
            <a:xfrm>
              <a:off x="778515" y="3961684"/>
              <a:ext cx="768900" cy="3885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45"/>
            <p:cNvGrpSpPr/>
            <p:nvPr/>
          </p:nvGrpSpPr>
          <p:grpSpPr>
            <a:xfrm>
              <a:off x="1035701" y="4013738"/>
              <a:ext cx="254586" cy="284375"/>
              <a:chOff x="6219124" y="2902788"/>
              <a:chExt cx="318232" cy="355469"/>
            </a:xfrm>
          </p:grpSpPr>
          <p:sp>
            <p:nvSpPr>
              <p:cNvPr id="459" name="Google Shape;459;p45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5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5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2" name="Google Shape;462;p45"/>
          <p:cNvSpPr txBox="1"/>
          <p:nvPr/>
        </p:nvSpPr>
        <p:spPr>
          <a:xfrm>
            <a:off x="1422333" y="1322754"/>
            <a:ext cx="126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AGENTS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275606"/>
            <a:ext cx="316118" cy="31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Developers internship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6"/>
          <p:cNvSpPr/>
          <p:nvPr/>
        </p:nvSpPr>
        <p:spPr>
          <a:xfrm>
            <a:off x="3131840" y="1014646"/>
            <a:ext cx="1103630" cy="35733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6"/>
          <p:cNvSpPr/>
          <p:nvPr/>
        </p:nvSpPr>
        <p:spPr>
          <a:xfrm rot="5400000">
            <a:off x="3420548" y="936085"/>
            <a:ext cx="386937" cy="9643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3185077" y="1707654"/>
            <a:ext cx="10988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Storage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73" name="Google Shape;473;p46"/>
          <p:cNvGrpSpPr/>
          <p:nvPr/>
        </p:nvGrpSpPr>
        <p:grpSpPr>
          <a:xfrm>
            <a:off x="778515" y="3961684"/>
            <a:ext cx="768967" cy="388484"/>
            <a:chOff x="778515" y="3961684"/>
            <a:chExt cx="768967" cy="388484"/>
          </a:xfrm>
        </p:grpSpPr>
        <p:sp>
          <p:nvSpPr>
            <p:cNvPr id="474" name="Google Shape;474;p4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" name="Google Shape;475;p46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76" name="Google Shape;476;p4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9" name="Google Shape;479;p46"/>
          <p:cNvGrpSpPr/>
          <p:nvPr/>
        </p:nvGrpSpPr>
        <p:grpSpPr>
          <a:xfrm>
            <a:off x="1547664" y="3651870"/>
            <a:ext cx="1584176" cy="0"/>
            <a:chOff x="1547664" y="3507854"/>
            <a:chExt cx="1584176" cy="0"/>
          </a:xfrm>
        </p:grpSpPr>
        <p:cxnSp>
          <p:nvCxnSpPr>
            <p:cNvPr id="480" name="Google Shape;480;p46"/>
            <p:cNvCxnSpPr/>
            <p:nvPr/>
          </p:nvCxnSpPr>
          <p:spPr>
            <a:xfrm>
              <a:off x="2195736" y="3507854"/>
              <a:ext cx="67119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1547664" y="3507854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82" name="Google Shape;482;p46"/>
          <p:cNvCxnSpPr/>
          <p:nvPr/>
        </p:nvCxnSpPr>
        <p:spPr>
          <a:xfrm>
            <a:off x="2001230" y="4155926"/>
            <a:ext cx="3870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83" name="Google Shape;483;p46"/>
          <p:cNvCxnSpPr/>
          <p:nvPr/>
        </p:nvCxnSpPr>
        <p:spPr>
          <a:xfrm>
            <a:off x="1547664" y="2499742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46"/>
          <p:cNvCxnSpPr/>
          <p:nvPr/>
        </p:nvCxnSpPr>
        <p:spPr>
          <a:xfrm>
            <a:off x="1547664" y="4155926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5" name="Google Shape;485;p46"/>
          <p:cNvCxnSpPr/>
          <p:nvPr/>
        </p:nvCxnSpPr>
        <p:spPr>
          <a:xfrm>
            <a:off x="1132285" y="3651870"/>
            <a:ext cx="6711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486" name="Google Shape;486;p46"/>
          <p:cNvGrpSpPr/>
          <p:nvPr/>
        </p:nvGrpSpPr>
        <p:grpSpPr>
          <a:xfrm>
            <a:off x="363318" y="3414121"/>
            <a:ext cx="768967" cy="388484"/>
            <a:chOff x="778515" y="3961684"/>
            <a:chExt cx="768967" cy="388484"/>
          </a:xfrm>
        </p:grpSpPr>
        <p:sp>
          <p:nvSpPr>
            <p:cNvPr id="487" name="Google Shape;487;p4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" name="Google Shape;488;p46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89" name="Google Shape;489;p4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2" name="Google Shape;492;p46"/>
          <p:cNvGrpSpPr/>
          <p:nvPr/>
        </p:nvGrpSpPr>
        <p:grpSpPr>
          <a:xfrm>
            <a:off x="929255" y="2903346"/>
            <a:ext cx="2202586" cy="388484"/>
            <a:chOff x="778515" y="2809556"/>
            <a:chExt cx="2353325" cy="388484"/>
          </a:xfrm>
        </p:grpSpPr>
        <p:cxnSp>
          <p:nvCxnSpPr>
            <p:cNvPr id="493" name="Google Shape;493;p46"/>
            <p:cNvCxnSpPr/>
            <p:nvPr/>
          </p:nvCxnSpPr>
          <p:spPr>
            <a:xfrm>
              <a:off x="1547664" y="3003798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4" name="Google Shape;494;p46"/>
            <p:cNvGrpSpPr/>
            <p:nvPr/>
          </p:nvGrpSpPr>
          <p:grpSpPr>
            <a:xfrm>
              <a:off x="778515" y="2809556"/>
              <a:ext cx="1167010" cy="388484"/>
              <a:chOff x="778515" y="2809556"/>
              <a:chExt cx="1167010" cy="388484"/>
            </a:xfrm>
          </p:grpSpPr>
          <p:cxnSp>
            <p:nvCxnSpPr>
              <p:cNvPr id="495" name="Google Shape;495;p46"/>
              <p:cNvCxnSpPr/>
              <p:nvPr/>
            </p:nvCxnSpPr>
            <p:spPr>
              <a:xfrm>
                <a:off x="1560658" y="3003798"/>
                <a:ext cx="38486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grpSp>
            <p:nvGrpSpPr>
              <p:cNvPr id="496" name="Google Shape;496;p46"/>
              <p:cNvGrpSpPr/>
              <p:nvPr/>
            </p:nvGrpSpPr>
            <p:grpSpPr>
              <a:xfrm>
                <a:off x="778515" y="2809556"/>
                <a:ext cx="768967" cy="388484"/>
                <a:chOff x="778515" y="3961684"/>
                <a:chExt cx="768967" cy="388484"/>
              </a:xfrm>
            </p:grpSpPr>
            <p:sp>
              <p:nvSpPr>
                <p:cNvPr id="497" name="Google Shape;497;p46"/>
                <p:cNvSpPr/>
                <p:nvPr/>
              </p:nvSpPr>
              <p:spPr>
                <a:xfrm>
                  <a:off x="778515" y="3961684"/>
                  <a:ext cx="768967" cy="388484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8" name="Google Shape;498;p46"/>
                <p:cNvGrpSpPr/>
                <p:nvPr/>
              </p:nvGrpSpPr>
              <p:grpSpPr>
                <a:xfrm>
                  <a:off x="1035705" y="4013738"/>
                  <a:ext cx="254586" cy="284375"/>
                  <a:chOff x="6219124" y="2902788"/>
                  <a:chExt cx="318232" cy="355469"/>
                </a:xfrm>
              </p:grpSpPr>
              <p:sp>
                <p:nvSpPr>
                  <p:cNvPr id="499" name="Google Shape;499;p46"/>
                  <p:cNvSpPr/>
                  <p:nvPr/>
                </p:nvSpPr>
                <p:spPr>
                  <a:xfrm>
                    <a:off x="6219124" y="2990994"/>
                    <a:ext cx="140353" cy="267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6" h="8390" extrusionOk="0">
                        <a:moveTo>
                          <a:pt x="1303" y="0"/>
                        </a:moveTo>
                        <a:cubicBezTo>
                          <a:pt x="1243" y="0"/>
                          <a:pt x="1178" y="40"/>
                          <a:pt x="1143" y="91"/>
                        </a:cubicBezTo>
                        <a:cubicBezTo>
                          <a:pt x="858" y="686"/>
                          <a:pt x="715" y="1329"/>
                          <a:pt x="715" y="1984"/>
                        </a:cubicBezTo>
                        <a:cubicBezTo>
                          <a:pt x="715" y="2222"/>
                          <a:pt x="774" y="2627"/>
                          <a:pt x="786" y="2758"/>
                        </a:cubicBezTo>
                        <a:lnTo>
                          <a:pt x="191" y="3806"/>
                        </a:lnTo>
                        <a:cubicBezTo>
                          <a:pt x="0" y="4127"/>
                          <a:pt x="143" y="4544"/>
                          <a:pt x="500" y="4699"/>
                        </a:cubicBezTo>
                        <a:lnTo>
                          <a:pt x="1143" y="4961"/>
                        </a:lnTo>
                        <a:lnTo>
                          <a:pt x="1143" y="6104"/>
                        </a:lnTo>
                        <a:cubicBezTo>
                          <a:pt x="1143" y="6628"/>
                          <a:pt x="1572" y="7056"/>
                          <a:pt x="2096" y="7056"/>
                        </a:cubicBezTo>
                        <a:lnTo>
                          <a:pt x="2965" y="7056"/>
                        </a:lnTo>
                        <a:lnTo>
                          <a:pt x="2965" y="8223"/>
                        </a:lnTo>
                        <a:cubicBezTo>
                          <a:pt x="2965" y="8306"/>
                          <a:pt x="3036" y="8390"/>
                          <a:pt x="3120" y="8390"/>
                        </a:cubicBezTo>
                        <a:cubicBezTo>
                          <a:pt x="3215" y="8390"/>
                          <a:pt x="3286" y="8306"/>
                          <a:pt x="3286" y="8223"/>
                        </a:cubicBezTo>
                        <a:lnTo>
                          <a:pt x="3286" y="7044"/>
                        </a:lnTo>
                        <a:cubicBezTo>
                          <a:pt x="3525" y="7032"/>
                          <a:pt x="4001" y="6937"/>
                          <a:pt x="4334" y="6663"/>
                        </a:cubicBezTo>
                        <a:cubicBezTo>
                          <a:pt x="4406" y="6604"/>
                          <a:pt x="4406" y="6497"/>
                          <a:pt x="4346" y="6437"/>
                        </a:cubicBezTo>
                        <a:cubicBezTo>
                          <a:pt x="4320" y="6398"/>
                          <a:pt x="4279" y="6380"/>
                          <a:pt x="4234" y="6380"/>
                        </a:cubicBezTo>
                        <a:cubicBezTo>
                          <a:pt x="4197" y="6380"/>
                          <a:pt x="4157" y="6392"/>
                          <a:pt x="4120" y="6413"/>
                        </a:cubicBezTo>
                        <a:cubicBezTo>
                          <a:pt x="3763" y="6735"/>
                          <a:pt x="3144" y="6735"/>
                          <a:pt x="3132" y="6735"/>
                        </a:cubicBezTo>
                        <a:lnTo>
                          <a:pt x="2096" y="6735"/>
                        </a:lnTo>
                        <a:cubicBezTo>
                          <a:pt x="1762" y="6735"/>
                          <a:pt x="1477" y="6449"/>
                          <a:pt x="1477" y="6104"/>
                        </a:cubicBezTo>
                        <a:lnTo>
                          <a:pt x="1477" y="4854"/>
                        </a:lnTo>
                        <a:cubicBezTo>
                          <a:pt x="1477" y="4782"/>
                          <a:pt x="1429" y="4723"/>
                          <a:pt x="1370" y="4711"/>
                        </a:cubicBezTo>
                        <a:lnTo>
                          <a:pt x="619" y="4389"/>
                        </a:lnTo>
                        <a:cubicBezTo>
                          <a:pt x="465" y="4318"/>
                          <a:pt x="381" y="4127"/>
                          <a:pt x="477" y="3961"/>
                        </a:cubicBezTo>
                        <a:cubicBezTo>
                          <a:pt x="1120" y="2818"/>
                          <a:pt x="1131" y="2865"/>
                          <a:pt x="1120" y="2770"/>
                        </a:cubicBezTo>
                        <a:cubicBezTo>
                          <a:pt x="1120" y="2770"/>
                          <a:pt x="1036" y="2246"/>
                          <a:pt x="1036" y="1984"/>
                        </a:cubicBezTo>
                        <a:cubicBezTo>
                          <a:pt x="1036" y="1377"/>
                          <a:pt x="1179" y="782"/>
                          <a:pt x="1441" y="246"/>
                        </a:cubicBezTo>
                        <a:cubicBezTo>
                          <a:pt x="1489" y="163"/>
                          <a:pt x="1441" y="67"/>
                          <a:pt x="1370" y="20"/>
                        </a:cubicBezTo>
                        <a:cubicBezTo>
                          <a:pt x="1350" y="6"/>
                          <a:pt x="1327" y="0"/>
                          <a:pt x="130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" name="Google Shape;500;p46"/>
                  <p:cNvSpPr/>
                  <p:nvPr/>
                </p:nvSpPr>
                <p:spPr>
                  <a:xfrm>
                    <a:off x="6268054" y="2902788"/>
                    <a:ext cx="269302" cy="354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54" h="11135" extrusionOk="0">
                        <a:moveTo>
                          <a:pt x="8246" y="1"/>
                        </a:moveTo>
                        <a:cubicBezTo>
                          <a:pt x="8218" y="1"/>
                          <a:pt x="8187" y="9"/>
                          <a:pt x="8156" y="26"/>
                        </a:cubicBezTo>
                        <a:lnTo>
                          <a:pt x="5930" y="1098"/>
                        </a:lnTo>
                        <a:cubicBezTo>
                          <a:pt x="5192" y="610"/>
                          <a:pt x="4366" y="377"/>
                          <a:pt x="3549" y="377"/>
                        </a:cubicBezTo>
                        <a:cubicBezTo>
                          <a:pt x="2216" y="377"/>
                          <a:pt x="909" y="997"/>
                          <a:pt x="60" y="2134"/>
                        </a:cubicBezTo>
                        <a:cubicBezTo>
                          <a:pt x="0" y="2205"/>
                          <a:pt x="12" y="2312"/>
                          <a:pt x="84" y="2360"/>
                        </a:cubicBezTo>
                        <a:cubicBezTo>
                          <a:pt x="113" y="2385"/>
                          <a:pt x="149" y="2397"/>
                          <a:pt x="185" y="2397"/>
                        </a:cubicBezTo>
                        <a:cubicBezTo>
                          <a:pt x="234" y="2397"/>
                          <a:pt x="282" y="2373"/>
                          <a:pt x="310" y="2324"/>
                        </a:cubicBezTo>
                        <a:cubicBezTo>
                          <a:pt x="1125" y="1233"/>
                          <a:pt x="2334" y="704"/>
                          <a:pt x="3540" y="704"/>
                        </a:cubicBezTo>
                        <a:cubicBezTo>
                          <a:pt x="4255" y="704"/>
                          <a:pt x="4967" y="890"/>
                          <a:pt x="5596" y="1253"/>
                        </a:cubicBezTo>
                        <a:lnTo>
                          <a:pt x="5596" y="1277"/>
                        </a:lnTo>
                        <a:cubicBezTo>
                          <a:pt x="5513" y="1336"/>
                          <a:pt x="5513" y="1396"/>
                          <a:pt x="5513" y="1396"/>
                        </a:cubicBezTo>
                        <a:cubicBezTo>
                          <a:pt x="5513" y="1396"/>
                          <a:pt x="5501" y="1479"/>
                          <a:pt x="5596" y="1538"/>
                        </a:cubicBezTo>
                        <a:lnTo>
                          <a:pt x="6370" y="2050"/>
                        </a:lnTo>
                        <a:lnTo>
                          <a:pt x="4989" y="3253"/>
                        </a:lnTo>
                        <a:cubicBezTo>
                          <a:pt x="4906" y="3324"/>
                          <a:pt x="4906" y="3455"/>
                          <a:pt x="5025" y="3515"/>
                        </a:cubicBezTo>
                        <a:cubicBezTo>
                          <a:pt x="5046" y="3524"/>
                          <a:pt x="5059" y="3531"/>
                          <a:pt x="5082" y="3531"/>
                        </a:cubicBezTo>
                        <a:cubicBezTo>
                          <a:pt x="5175" y="3531"/>
                          <a:pt x="5438" y="3414"/>
                          <a:pt x="7120" y="2860"/>
                        </a:cubicBezTo>
                        <a:lnTo>
                          <a:pt x="7120" y="2860"/>
                        </a:lnTo>
                        <a:cubicBezTo>
                          <a:pt x="7989" y="4515"/>
                          <a:pt x="7632" y="6611"/>
                          <a:pt x="6108" y="7849"/>
                        </a:cubicBezTo>
                        <a:cubicBezTo>
                          <a:pt x="5775" y="8135"/>
                          <a:pt x="5584" y="8551"/>
                          <a:pt x="5584" y="8992"/>
                        </a:cubicBezTo>
                        <a:lnTo>
                          <a:pt x="5584" y="10980"/>
                        </a:lnTo>
                        <a:cubicBezTo>
                          <a:pt x="5584" y="11063"/>
                          <a:pt x="5656" y="11135"/>
                          <a:pt x="5739" y="11135"/>
                        </a:cubicBezTo>
                        <a:cubicBezTo>
                          <a:pt x="5834" y="11135"/>
                          <a:pt x="5906" y="11063"/>
                          <a:pt x="5906" y="10980"/>
                        </a:cubicBezTo>
                        <a:lnTo>
                          <a:pt x="5906" y="8992"/>
                        </a:lnTo>
                        <a:cubicBezTo>
                          <a:pt x="5906" y="8635"/>
                          <a:pt x="6049" y="8313"/>
                          <a:pt x="6322" y="8099"/>
                        </a:cubicBezTo>
                        <a:cubicBezTo>
                          <a:pt x="7870" y="6825"/>
                          <a:pt x="8394" y="4634"/>
                          <a:pt x="7442" y="2765"/>
                        </a:cubicBezTo>
                        <a:lnTo>
                          <a:pt x="8347" y="2467"/>
                        </a:lnTo>
                        <a:cubicBezTo>
                          <a:pt x="8406" y="2443"/>
                          <a:pt x="8454" y="2384"/>
                          <a:pt x="8454" y="2324"/>
                        </a:cubicBezTo>
                        <a:cubicBezTo>
                          <a:pt x="8454" y="2265"/>
                          <a:pt x="8418" y="2205"/>
                          <a:pt x="8382" y="2181"/>
                        </a:cubicBezTo>
                        <a:lnTo>
                          <a:pt x="8085" y="1955"/>
                        </a:lnTo>
                        <a:cubicBezTo>
                          <a:pt x="8050" y="1930"/>
                          <a:pt x="8013" y="1918"/>
                          <a:pt x="7979" y="1918"/>
                        </a:cubicBezTo>
                        <a:cubicBezTo>
                          <a:pt x="7930" y="1918"/>
                          <a:pt x="7886" y="1942"/>
                          <a:pt x="7858" y="1991"/>
                        </a:cubicBezTo>
                        <a:cubicBezTo>
                          <a:pt x="7799" y="2062"/>
                          <a:pt x="7811" y="2170"/>
                          <a:pt x="7882" y="2205"/>
                        </a:cubicBezTo>
                        <a:lnTo>
                          <a:pt x="7930" y="2241"/>
                        </a:lnTo>
                        <a:lnTo>
                          <a:pt x="7144" y="2503"/>
                        </a:lnTo>
                        <a:lnTo>
                          <a:pt x="5822" y="2955"/>
                        </a:lnTo>
                        <a:lnTo>
                          <a:pt x="5822" y="2955"/>
                        </a:lnTo>
                        <a:lnTo>
                          <a:pt x="6751" y="2134"/>
                        </a:lnTo>
                        <a:cubicBezTo>
                          <a:pt x="6834" y="2062"/>
                          <a:pt x="6834" y="1931"/>
                          <a:pt x="6739" y="1872"/>
                        </a:cubicBezTo>
                        <a:lnTo>
                          <a:pt x="6025" y="1408"/>
                        </a:lnTo>
                        <a:lnTo>
                          <a:pt x="7692" y="598"/>
                        </a:lnTo>
                        <a:lnTo>
                          <a:pt x="7692" y="598"/>
                        </a:lnTo>
                        <a:cubicBezTo>
                          <a:pt x="7096" y="1419"/>
                          <a:pt x="7037" y="1408"/>
                          <a:pt x="7049" y="1527"/>
                        </a:cubicBezTo>
                        <a:cubicBezTo>
                          <a:pt x="7073" y="1634"/>
                          <a:pt x="7156" y="1658"/>
                          <a:pt x="7323" y="1777"/>
                        </a:cubicBezTo>
                        <a:cubicBezTo>
                          <a:pt x="7353" y="1802"/>
                          <a:pt x="7391" y="1815"/>
                          <a:pt x="7428" y="1815"/>
                        </a:cubicBezTo>
                        <a:cubicBezTo>
                          <a:pt x="7476" y="1815"/>
                          <a:pt x="7522" y="1793"/>
                          <a:pt x="7549" y="1753"/>
                        </a:cubicBezTo>
                        <a:cubicBezTo>
                          <a:pt x="7608" y="1669"/>
                          <a:pt x="7585" y="1574"/>
                          <a:pt x="7513" y="1527"/>
                        </a:cubicBezTo>
                        <a:lnTo>
                          <a:pt x="7454" y="1479"/>
                        </a:lnTo>
                        <a:lnTo>
                          <a:pt x="8358" y="265"/>
                        </a:lnTo>
                        <a:cubicBezTo>
                          <a:pt x="8446" y="148"/>
                          <a:pt x="8367" y="1"/>
                          <a:pt x="8246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1" name="Google Shape;501;p46"/>
                  <p:cNvSpPr/>
                  <p:nvPr/>
                </p:nvSpPr>
                <p:spPr>
                  <a:xfrm>
                    <a:off x="6407993" y="2995773"/>
                    <a:ext cx="31505" cy="3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1168" extrusionOk="0">
                        <a:moveTo>
                          <a:pt x="179" y="1"/>
                        </a:moveTo>
                        <a:cubicBezTo>
                          <a:pt x="84" y="1"/>
                          <a:pt x="13" y="84"/>
                          <a:pt x="13" y="167"/>
                        </a:cubicBezTo>
                        <a:cubicBezTo>
                          <a:pt x="1" y="763"/>
                          <a:pt x="263" y="1120"/>
                          <a:pt x="798" y="1167"/>
                        </a:cubicBezTo>
                        <a:cubicBezTo>
                          <a:pt x="894" y="1167"/>
                          <a:pt x="965" y="1108"/>
                          <a:pt x="977" y="1013"/>
                        </a:cubicBezTo>
                        <a:cubicBezTo>
                          <a:pt x="989" y="905"/>
                          <a:pt x="917" y="822"/>
                          <a:pt x="834" y="822"/>
                        </a:cubicBezTo>
                        <a:cubicBezTo>
                          <a:pt x="596" y="810"/>
                          <a:pt x="322" y="703"/>
                          <a:pt x="334" y="167"/>
                        </a:cubicBezTo>
                        <a:cubicBezTo>
                          <a:pt x="334" y="84"/>
                          <a:pt x="263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02" name="Google Shape;502;p46"/>
          <p:cNvGrpSpPr/>
          <p:nvPr/>
        </p:nvGrpSpPr>
        <p:grpSpPr>
          <a:xfrm>
            <a:off x="395536" y="1751218"/>
            <a:ext cx="2353325" cy="388484"/>
            <a:chOff x="778515" y="1517016"/>
            <a:chExt cx="2353325" cy="388484"/>
          </a:xfrm>
        </p:grpSpPr>
        <p:cxnSp>
          <p:nvCxnSpPr>
            <p:cNvPr id="503" name="Google Shape;503;p46"/>
            <p:cNvCxnSpPr/>
            <p:nvPr/>
          </p:nvCxnSpPr>
          <p:spPr>
            <a:xfrm>
              <a:off x="1547664" y="1736000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4" name="Google Shape;504;p46"/>
            <p:cNvCxnSpPr/>
            <p:nvPr/>
          </p:nvCxnSpPr>
          <p:spPr>
            <a:xfrm>
              <a:off x="2339752" y="1736000"/>
              <a:ext cx="67119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grpSp>
          <p:nvGrpSpPr>
            <p:cNvPr id="505" name="Google Shape;505;p46"/>
            <p:cNvGrpSpPr/>
            <p:nvPr/>
          </p:nvGrpSpPr>
          <p:grpSpPr>
            <a:xfrm>
              <a:off x="778515" y="1517016"/>
              <a:ext cx="768967" cy="388484"/>
              <a:chOff x="778515" y="3961684"/>
              <a:chExt cx="768967" cy="388484"/>
            </a:xfrm>
          </p:grpSpPr>
          <p:sp>
            <p:nvSpPr>
              <p:cNvPr id="506" name="Google Shape;506;p46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7" name="Google Shape;507;p46"/>
              <p:cNvGrpSpPr/>
              <p:nvPr/>
            </p:nvGrpSpPr>
            <p:grpSpPr>
              <a:xfrm>
                <a:off x="1035705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508" name="Google Shape;508;p46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46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46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11" name="Google Shape;511;p46"/>
          <p:cNvGrpSpPr/>
          <p:nvPr/>
        </p:nvGrpSpPr>
        <p:grpSpPr>
          <a:xfrm>
            <a:off x="615923" y="2319214"/>
            <a:ext cx="768967" cy="388484"/>
            <a:chOff x="778515" y="3961684"/>
            <a:chExt cx="768967" cy="388484"/>
          </a:xfrm>
        </p:grpSpPr>
        <p:sp>
          <p:nvSpPr>
            <p:cNvPr id="512" name="Google Shape;512;p46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46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514" name="Google Shape;514;p46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17" name="Google Shape;517;p46"/>
          <p:cNvCxnSpPr/>
          <p:nvPr/>
        </p:nvCxnSpPr>
        <p:spPr>
          <a:xfrm>
            <a:off x="1384890" y="2499742"/>
            <a:ext cx="6711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18" name="Google Shape;518;p46"/>
          <p:cNvCxnSpPr/>
          <p:nvPr/>
        </p:nvCxnSpPr>
        <p:spPr>
          <a:xfrm>
            <a:off x="1547665" y="1970202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9" name="Google Shape;519;p46"/>
          <p:cNvSpPr txBox="1"/>
          <p:nvPr/>
        </p:nvSpPr>
        <p:spPr>
          <a:xfrm>
            <a:off x="1422333" y="1322754"/>
            <a:ext cx="126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AGENTS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20" name="Google Shape;52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275606"/>
            <a:ext cx="316118" cy="31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Developers internship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p47"/>
          <p:cNvSpPr/>
          <p:nvPr/>
        </p:nvSpPr>
        <p:spPr>
          <a:xfrm>
            <a:off x="3131840" y="1014646"/>
            <a:ext cx="1103630" cy="357332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7"/>
          <p:cNvSpPr/>
          <p:nvPr/>
        </p:nvSpPr>
        <p:spPr>
          <a:xfrm rot="5400000">
            <a:off x="3420548" y="936085"/>
            <a:ext cx="386937" cy="9643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3185077" y="1707654"/>
            <a:ext cx="10988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Storage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530" name="Google Shape;530;p47"/>
          <p:cNvGrpSpPr/>
          <p:nvPr/>
        </p:nvGrpSpPr>
        <p:grpSpPr>
          <a:xfrm>
            <a:off x="778515" y="3961684"/>
            <a:ext cx="768967" cy="388484"/>
            <a:chOff x="778515" y="3961684"/>
            <a:chExt cx="768967" cy="388484"/>
          </a:xfrm>
        </p:grpSpPr>
        <p:sp>
          <p:nvSpPr>
            <p:cNvPr id="531" name="Google Shape;531;p4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47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533" name="Google Shape;533;p4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6" name="Google Shape;536;p47"/>
          <p:cNvGrpSpPr/>
          <p:nvPr/>
        </p:nvGrpSpPr>
        <p:grpSpPr>
          <a:xfrm>
            <a:off x="1547664" y="3651870"/>
            <a:ext cx="1584176" cy="0"/>
            <a:chOff x="1547664" y="3507854"/>
            <a:chExt cx="1584176" cy="0"/>
          </a:xfrm>
        </p:grpSpPr>
        <p:cxnSp>
          <p:nvCxnSpPr>
            <p:cNvPr id="537" name="Google Shape;537;p47"/>
            <p:cNvCxnSpPr/>
            <p:nvPr/>
          </p:nvCxnSpPr>
          <p:spPr>
            <a:xfrm>
              <a:off x="2195736" y="3507854"/>
              <a:ext cx="67119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538" name="Google Shape;538;p47"/>
            <p:cNvCxnSpPr/>
            <p:nvPr/>
          </p:nvCxnSpPr>
          <p:spPr>
            <a:xfrm>
              <a:off x="1547664" y="3507854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539" name="Google Shape;539;p47"/>
          <p:cNvCxnSpPr/>
          <p:nvPr/>
        </p:nvCxnSpPr>
        <p:spPr>
          <a:xfrm>
            <a:off x="2001230" y="4155926"/>
            <a:ext cx="3870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40" name="Google Shape;540;p47"/>
          <p:cNvCxnSpPr/>
          <p:nvPr/>
        </p:nvCxnSpPr>
        <p:spPr>
          <a:xfrm>
            <a:off x="1547664" y="2499742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47"/>
          <p:cNvCxnSpPr/>
          <p:nvPr/>
        </p:nvCxnSpPr>
        <p:spPr>
          <a:xfrm>
            <a:off x="1547664" y="4155926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47"/>
          <p:cNvCxnSpPr/>
          <p:nvPr/>
        </p:nvCxnSpPr>
        <p:spPr>
          <a:xfrm>
            <a:off x="1132285" y="3651870"/>
            <a:ext cx="6711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543" name="Google Shape;543;p47"/>
          <p:cNvGrpSpPr/>
          <p:nvPr/>
        </p:nvGrpSpPr>
        <p:grpSpPr>
          <a:xfrm>
            <a:off x="363318" y="3414121"/>
            <a:ext cx="768967" cy="388484"/>
            <a:chOff x="778515" y="3961684"/>
            <a:chExt cx="768967" cy="388484"/>
          </a:xfrm>
        </p:grpSpPr>
        <p:sp>
          <p:nvSpPr>
            <p:cNvPr id="544" name="Google Shape;544;p4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47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546" name="Google Shape;546;p4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9" name="Google Shape;549;p47"/>
          <p:cNvGrpSpPr/>
          <p:nvPr/>
        </p:nvGrpSpPr>
        <p:grpSpPr>
          <a:xfrm>
            <a:off x="929255" y="2903346"/>
            <a:ext cx="2202586" cy="388484"/>
            <a:chOff x="778515" y="2809556"/>
            <a:chExt cx="2353325" cy="388484"/>
          </a:xfrm>
        </p:grpSpPr>
        <p:cxnSp>
          <p:nvCxnSpPr>
            <p:cNvPr id="550" name="Google Shape;550;p47"/>
            <p:cNvCxnSpPr/>
            <p:nvPr/>
          </p:nvCxnSpPr>
          <p:spPr>
            <a:xfrm>
              <a:off x="1547664" y="3003798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51" name="Google Shape;551;p47"/>
            <p:cNvGrpSpPr/>
            <p:nvPr/>
          </p:nvGrpSpPr>
          <p:grpSpPr>
            <a:xfrm>
              <a:off x="778515" y="2809556"/>
              <a:ext cx="1167010" cy="388484"/>
              <a:chOff x="778515" y="2809556"/>
              <a:chExt cx="1167010" cy="388484"/>
            </a:xfrm>
          </p:grpSpPr>
          <p:cxnSp>
            <p:nvCxnSpPr>
              <p:cNvPr id="552" name="Google Shape;552;p47"/>
              <p:cNvCxnSpPr/>
              <p:nvPr/>
            </p:nvCxnSpPr>
            <p:spPr>
              <a:xfrm>
                <a:off x="1560658" y="3003798"/>
                <a:ext cx="38486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grpSp>
            <p:nvGrpSpPr>
              <p:cNvPr id="553" name="Google Shape;553;p47"/>
              <p:cNvGrpSpPr/>
              <p:nvPr/>
            </p:nvGrpSpPr>
            <p:grpSpPr>
              <a:xfrm>
                <a:off x="778515" y="2809556"/>
                <a:ext cx="768967" cy="388484"/>
                <a:chOff x="778515" y="3961684"/>
                <a:chExt cx="768967" cy="388484"/>
              </a:xfrm>
            </p:grpSpPr>
            <p:sp>
              <p:nvSpPr>
                <p:cNvPr id="554" name="Google Shape;554;p47"/>
                <p:cNvSpPr/>
                <p:nvPr/>
              </p:nvSpPr>
              <p:spPr>
                <a:xfrm>
                  <a:off x="778515" y="3961684"/>
                  <a:ext cx="768967" cy="388484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55" name="Google Shape;555;p47"/>
                <p:cNvGrpSpPr/>
                <p:nvPr/>
              </p:nvGrpSpPr>
              <p:grpSpPr>
                <a:xfrm>
                  <a:off x="1035705" y="4013738"/>
                  <a:ext cx="254586" cy="284375"/>
                  <a:chOff x="6219124" y="2902788"/>
                  <a:chExt cx="318232" cy="355469"/>
                </a:xfrm>
              </p:grpSpPr>
              <p:sp>
                <p:nvSpPr>
                  <p:cNvPr id="556" name="Google Shape;556;p47"/>
                  <p:cNvSpPr/>
                  <p:nvPr/>
                </p:nvSpPr>
                <p:spPr>
                  <a:xfrm>
                    <a:off x="6219124" y="2990994"/>
                    <a:ext cx="140353" cy="267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6" h="8390" extrusionOk="0">
                        <a:moveTo>
                          <a:pt x="1303" y="0"/>
                        </a:moveTo>
                        <a:cubicBezTo>
                          <a:pt x="1243" y="0"/>
                          <a:pt x="1178" y="40"/>
                          <a:pt x="1143" y="91"/>
                        </a:cubicBezTo>
                        <a:cubicBezTo>
                          <a:pt x="858" y="686"/>
                          <a:pt x="715" y="1329"/>
                          <a:pt x="715" y="1984"/>
                        </a:cubicBezTo>
                        <a:cubicBezTo>
                          <a:pt x="715" y="2222"/>
                          <a:pt x="774" y="2627"/>
                          <a:pt x="786" y="2758"/>
                        </a:cubicBezTo>
                        <a:lnTo>
                          <a:pt x="191" y="3806"/>
                        </a:lnTo>
                        <a:cubicBezTo>
                          <a:pt x="0" y="4127"/>
                          <a:pt x="143" y="4544"/>
                          <a:pt x="500" y="4699"/>
                        </a:cubicBezTo>
                        <a:lnTo>
                          <a:pt x="1143" y="4961"/>
                        </a:lnTo>
                        <a:lnTo>
                          <a:pt x="1143" y="6104"/>
                        </a:lnTo>
                        <a:cubicBezTo>
                          <a:pt x="1143" y="6628"/>
                          <a:pt x="1572" y="7056"/>
                          <a:pt x="2096" y="7056"/>
                        </a:cubicBezTo>
                        <a:lnTo>
                          <a:pt x="2965" y="7056"/>
                        </a:lnTo>
                        <a:lnTo>
                          <a:pt x="2965" y="8223"/>
                        </a:lnTo>
                        <a:cubicBezTo>
                          <a:pt x="2965" y="8306"/>
                          <a:pt x="3036" y="8390"/>
                          <a:pt x="3120" y="8390"/>
                        </a:cubicBezTo>
                        <a:cubicBezTo>
                          <a:pt x="3215" y="8390"/>
                          <a:pt x="3286" y="8306"/>
                          <a:pt x="3286" y="8223"/>
                        </a:cubicBezTo>
                        <a:lnTo>
                          <a:pt x="3286" y="7044"/>
                        </a:lnTo>
                        <a:cubicBezTo>
                          <a:pt x="3525" y="7032"/>
                          <a:pt x="4001" y="6937"/>
                          <a:pt x="4334" y="6663"/>
                        </a:cubicBezTo>
                        <a:cubicBezTo>
                          <a:pt x="4406" y="6604"/>
                          <a:pt x="4406" y="6497"/>
                          <a:pt x="4346" y="6437"/>
                        </a:cubicBezTo>
                        <a:cubicBezTo>
                          <a:pt x="4320" y="6398"/>
                          <a:pt x="4279" y="6380"/>
                          <a:pt x="4234" y="6380"/>
                        </a:cubicBezTo>
                        <a:cubicBezTo>
                          <a:pt x="4197" y="6380"/>
                          <a:pt x="4157" y="6392"/>
                          <a:pt x="4120" y="6413"/>
                        </a:cubicBezTo>
                        <a:cubicBezTo>
                          <a:pt x="3763" y="6735"/>
                          <a:pt x="3144" y="6735"/>
                          <a:pt x="3132" y="6735"/>
                        </a:cubicBezTo>
                        <a:lnTo>
                          <a:pt x="2096" y="6735"/>
                        </a:lnTo>
                        <a:cubicBezTo>
                          <a:pt x="1762" y="6735"/>
                          <a:pt x="1477" y="6449"/>
                          <a:pt x="1477" y="6104"/>
                        </a:cubicBezTo>
                        <a:lnTo>
                          <a:pt x="1477" y="4854"/>
                        </a:lnTo>
                        <a:cubicBezTo>
                          <a:pt x="1477" y="4782"/>
                          <a:pt x="1429" y="4723"/>
                          <a:pt x="1370" y="4711"/>
                        </a:cubicBezTo>
                        <a:lnTo>
                          <a:pt x="619" y="4389"/>
                        </a:lnTo>
                        <a:cubicBezTo>
                          <a:pt x="465" y="4318"/>
                          <a:pt x="381" y="4127"/>
                          <a:pt x="477" y="3961"/>
                        </a:cubicBezTo>
                        <a:cubicBezTo>
                          <a:pt x="1120" y="2818"/>
                          <a:pt x="1131" y="2865"/>
                          <a:pt x="1120" y="2770"/>
                        </a:cubicBezTo>
                        <a:cubicBezTo>
                          <a:pt x="1120" y="2770"/>
                          <a:pt x="1036" y="2246"/>
                          <a:pt x="1036" y="1984"/>
                        </a:cubicBezTo>
                        <a:cubicBezTo>
                          <a:pt x="1036" y="1377"/>
                          <a:pt x="1179" y="782"/>
                          <a:pt x="1441" y="246"/>
                        </a:cubicBezTo>
                        <a:cubicBezTo>
                          <a:pt x="1489" y="163"/>
                          <a:pt x="1441" y="67"/>
                          <a:pt x="1370" y="20"/>
                        </a:cubicBezTo>
                        <a:cubicBezTo>
                          <a:pt x="1350" y="6"/>
                          <a:pt x="1327" y="0"/>
                          <a:pt x="130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7" name="Google Shape;557;p47"/>
                  <p:cNvSpPr/>
                  <p:nvPr/>
                </p:nvSpPr>
                <p:spPr>
                  <a:xfrm>
                    <a:off x="6268054" y="2902788"/>
                    <a:ext cx="269302" cy="354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54" h="11135" extrusionOk="0">
                        <a:moveTo>
                          <a:pt x="8246" y="1"/>
                        </a:moveTo>
                        <a:cubicBezTo>
                          <a:pt x="8218" y="1"/>
                          <a:pt x="8187" y="9"/>
                          <a:pt x="8156" y="26"/>
                        </a:cubicBezTo>
                        <a:lnTo>
                          <a:pt x="5930" y="1098"/>
                        </a:lnTo>
                        <a:cubicBezTo>
                          <a:pt x="5192" y="610"/>
                          <a:pt x="4366" y="377"/>
                          <a:pt x="3549" y="377"/>
                        </a:cubicBezTo>
                        <a:cubicBezTo>
                          <a:pt x="2216" y="377"/>
                          <a:pt x="909" y="997"/>
                          <a:pt x="60" y="2134"/>
                        </a:cubicBezTo>
                        <a:cubicBezTo>
                          <a:pt x="0" y="2205"/>
                          <a:pt x="12" y="2312"/>
                          <a:pt x="84" y="2360"/>
                        </a:cubicBezTo>
                        <a:cubicBezTo>
                          <a:pt x="113" y="2385"/>
                          <a:pt x="149" y="2397"/>
                          <a:pt x="185" y="2397"/>
                        </a:cubicBezTo>
                        <a:cubicBezTo>
                          <a:pt x="234" y="2397"/>
                          <a:pt x="282" y="2373"/>
                          <a:pt x="310" y="2324"/>
                        </a:cubicBezTo>
                        <a:cubicBezTo>
                          <a:pt x="1125" y="1233"/>
                          <a:pt x="2334" y="704"/>
                          <a:pt x="3540" y="704"/>
                        </a:cubicBezTo>
                        <a:cubicBezTo>
                          <a:pt x="4255" y="704"/>
                          <a:pt x="4967" y="890"/>
                          <a:pt x="5596" y="1253"/>
                        </a:cubicBezTo>
                        <a:lnTo>
                          <a:pt x="5596" y="1277"/>
                        </a:lnTo>
                        <a:cubicBezTo>
                          <a:pt x="5513" y="1336"/>
                          <a:pt x="5513" y="1396"/>
                          <a:pt x="5513" y="1396"/>
                        </a:cubicBezTo>
                        <a:cubicBezTo>
                          <a:pt x="5513" y="1396"/>
                          <a:pt x="5501" y="1479"/>
                          <a:pt x="5596" y="1538"/>
                        </a:cubicBezTo>
                        <a:lnTo>
                          <a:pt x="6370" y="2050"/>
                        </a:lnTo>
                        <a:lnTo>
                          <a:pt x="4989" y="3253"/>
                        </a:lnTo>
                        <a:cubicBezTo>
                          <a:pt x="4906" y="3324"/>
                          <a:pt x="4906" y="3455"/>
                          <a:pt x="5025" y="3515"/>
                        </a:cubicBezTo>
                        <a:cubicBezTo>
                          <a:pt x="5046" y="3524"/>
                          <a:pt x="5059" y="3531"/>
                          <a:pt x="5082" y="3531"/>
                        </a:cubicBezTo>
                        <a:cubicBezTo>
                          <a:pt x="5175" y="3531"/>
                          <a:pt x="5438" y="3414"/>
                          <a:pt x="7120" y="2860"/>
                        </a:cubicBezTo>
                        <a:lnTo>
                          <a:pt x="7120" y="2860"/>
                        </a:lnTo>
                        <a:cubicBezTo>
                          <a:pt x="7989" y="4515"/>
                          <a:pt x="7632" y="6611"/>
                          <a:pt x="6108" y="7849"/>
                        </a:cubicBezTo>
                        <a:cubicBezTo>
                          <a:pt x="5775" y="8135"/>
                          <a:pt x="5584" y="8551"/>
                          <a:pt x="5584" y="8992"/>
                        </a:cubicBezTo>
                        <a:lnTo>
                          <a:pt x="5584" y="10980"/>
                        </a:lnTo>
                        <a:cubicBezTo>
                          <a:pt x="5584" y="11063"/>
                          <a:pt x="5656" y="11135"/>
                          <a:pt x="5739" y="11135"/>
                        </a:cubicBezTo>
                        <a:cubicBezTo>
                          <a:pt x="5834" y="11135"/>
                          <a:pt x="5906" y="11063"/>
                          <a:pt x="5906" y="10980"/>
                        </a:cubicBezTo>
                        <a:lnTo>
                          <a:pt x="5906" y="8992"/>
                        </a:lnTo>
                        <a:cubicBezTo>
                          <a:pt x="5906" y="8635"/>
                          <a:pt x="6049" y="8313"/>
                          <a:pt x="6322" y="8099"/>
                        </a:cubicBezTo>
                        <a:cubicBezTo>
                          <a:pt x="7870" y="6825"/>
                          <a:pt x="8394" y="4634"/>
                          <a:pt x="7442" y="2765"/>
                        </a:cubicBezTo>
                        <a:lnTo>
                          <a:pt x="8347" y="2467"/>
                        </a:lnTo>
                        <a:cubicBezTo>
                          <a:pt x="8406" y="2443"/>
                          <a:pt x="8454" y="2384"/>
                          <a:pt x="8454" y="2324"/>
                        </a:cubicBezTo>
                        <a:cubicBezTo>
                          <a:pt x="8454" y="2265"/>
                          <a:pt x="8418" y="2205"/>
                          <a:pt x="8382" y="2181"/>
                        </a:cubicBezTo>
                        <a:lnTo>
                          <a:pt x="8085" y="1955"/>
                        </a:lnTo>
                        <a:cubicBezTo>
                          <a:pt x="8050" y="1930"/>
                          <a:pt x="8013" y="1918"/>
                          <a:pt x="7979" y="1918"/>
                        </a:cubicBezTo>
                        <a:cubicBezTo>
                          <a:pt x="7930" y="1918"/>
                          <a:pt x="7886" y="1942"/>
                          <a:pt x="7858" y="1991"/>
                        </a:cubicBezTo>
                        <a:cubicBezTo>
                          <a:pt x="7799" y="2062"/>
                          <a:pt x="7811" y="2170"/>
                          <a:pt x="7882" y="2205"/>
                        </a:cubicBezTo>
                        <a:lnTo>
                          <a:pt x="7930" y="2241"/>
                        </a:lnTo>
                        <a:lnTo>
                          <a:pt x="7144" y="2503"/>
                        </a:lnTo>
                        <a:lnTo>
                          <a:pt x="5822" y="2955"/>
                        </a:lnTo>
                        <a:lnTo>
                          <a:pt x="5822" y="2955"/>
                        </a:lnTo>
                        <a:lnTo>
                          <a:pt x="6751" y="2134"/>
                        </a:lnTo>
                        <a:cubicBezTo>
                          <a:pt x="6834" y="2062"/>
                          <a:pt x="6834" y="1931"/>
                          <a:pt x="6739" y="1872"/>
                        </a:cubicBezTo>
                        <a:lnTo>
                          <a:pt x="6025" y="1408"/>
                        </a:lnTo>
                        <a:lnTo>
                          <a:pt x="7692" y="598"/>
                        </a:lnTo>
                        <a:lnTo>
                          <a:pt x="7692" y="598"/>
                        </a:lnTo>
                        <a:cubicBezTo>
                          <a:pt x="7096" y="1419"/>
                          <a:pt x="7037" y="1408"/>
                          <a:pt x="7049" y="1527"/>
                        </a:cubicBezTo>
                        <a:cubicBezTo>
                          <a:pt x="7073" y="1634"/>
                          <a:pt x="7156" y="1658"/>
                          <a:pt x="7323" y="1777"/>
                        </a:cubicBezTo>
                        <a:cubicBezTo>
                          <a:pt x="7353" y="1802"/>
                          <a:pt x="7391" y="1815"/>
                          <a:pt x="7428" y="1815"/>
                        </a:cubicBezTo>
                        <a:cubicBezTo>
                          <a:pt x="7476" y="1815"/>
                          <a:pt x="7522" y="1793"/>
                          <a:pt x="7549" y="1753"/>
                        </a:cubicBezTo>
                        <a:cubicBezTo>
                          <a:pt x="7608" y="1669"/>
                          <a:pt x="7585" y="1574"/>
                          <a:pt x="7513" y="1527"/>
                        </a:cubicBezTo>
                        <a:lnTo>
                          <a:pt x="7454" y="1479"/>
                        </a:lnTo>
                        <a:lnTo>
                          <a:pt x="8358" y="265"/>
                        </a:lnTo>
                        <a:cubicBezTo>
                          <a:pt x="8446" y="148"/>
                          <a:pt x="8367" y="1"/>
                          <a:pt x="8246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8" name="Google Shape;558;p47"/>
                  <p:cNvSpPr/>
                  <p:nvPr/>
                </p:nvSpPr>
                <p:spPr>
                  <a:xfrm>
                    <a:off x="6407993" y="2995773"/>
                    <a:ext cx="31505" cy="3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" h="1168" extrusionOk="0">
                        <a:moveTo>
                          <a:pt x="179" y="1"/>
                        </a:moveTo>
                        <a:cubicBezTo>
                          <a:pt x="84" y="1"/>
                          <a:pt x="13" y="84"/>
                          <a:pt x="13" y="167"/>
                        </a:cubicBezTo>
                        <a:cubicBezTo>
                          <a:pt x="1" y="763"/>
                          <a:pt x="263" y="1120"/>
                          <a:pt x="798" y="1167"/>
                        </a:cubicBezTo>
                        <a:cubicBezTo>
                          <a:pt x="894" y="1167"/>
                          <a:pt x="965" y="1108"/>
                          <a:pt x="977" y="1013"/>
                        </a:cubicBezTo>
                        <a:cubicBezTo>
                          <a:pt x="989" y="905"/>
                          <a:pt x="917" y="822"/>
                          <a:pt x="834" y="822"/>
                        </a:cubicBezTo>
                        <a:cubicBezTo>
                          <a:pt x="596" y="810"/>
                          <a:pt x="322" y="703"/>
                          <a:pt x="334" y="167"/>
                        </a:cubicBezTo>
                        <a:cubicBezTo>
                          <a:pt x="334" y="84"/>
                          <a:pt x="263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559" name="Google Shape;559;p47"/>
          <p:cNvGrpSpPr/>
          <p:nvPr/>
        </p:nvGrpSpPr>
        <p:grpSpPr>
          <a:xfrm>
            <a:off x="395536" y="1751218"/>
            <a:ext cx="2353325" cy="388484"/>
            <a:chOff x="778515" y="1517016"/>
            <a:chExt cx="2353325" cy="388484"/>
          </a:xfrm>
        </p:grpSpPr>
        <p:cxnSp>
          <p:nvCxnSpPr>
            <p:cNvPr id="560" name="Google Shape;560;p47"/>
            <p:cNvCxnSpPr/>
            <p:nvPr/>
          </p:nvCxnSpPr>
          <p:spPr>
            <a:xfrm>
              <a:off x="1547664" y="1736000"/>
              <a:ext cx="158417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2339752" y="1736000"/>
              <a:ext cx="67119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grpSp>
          <p:nvGrpSpPr>
            <p:cNvPr id="562" name="Google Shape;562;p47"/>
            <p:cNvGrpSpPr/>
            <p:nvPr/>
          </p:nvGrpSpPr>
          <p:grpSpPr>
            <a:xfrm>
              <a:off x="778515" y="1517016"/>
              <a:ext cx="768967" cy="388484"/>
              <a:chOff x="778515" y="3961684"/>
              <a:chExt cx="768967" cy="388484"/>
            </a:xfrm>
          </p:grpSpPr>
          <p:sp>
            <p:nvSpPr>
              <p:cNvPr id="563" name="Google Shape;563;p47"/>
              <p:cNvSpPr/>
              <p:nvPr/>
            </p:nvSpPr>
            <p:spPr>
              <a:xfrm>
                <a:off x="778515" y="3961684"/>
                <a:ext cx="768967" cy="388484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4" name="Google Shape;564;p47"/>
              <p:cNvGrpSpPr/>
              <p:nvPr/>
            </p:nvGrpSpPr>
            <p:grpSpPr>
              <a:xfrm>
                <a:off x="1035705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565" name="Google Shape;565;p47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47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47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68" name="Google Shape;568;p47"/>
          <p:cNvGrpSpPr/>
          <p:nvPr/>
        </p:nvGrpSpPr>
        <p:grpSpPr>
          <a:xfrm>
            <a:off x="615923" y="2319214"/>
            <a:ext cx="768967" cy="388484"/>
            <a:chOff x="778515" y="3961684"/>
            <a:chExt cx="768967" cy="388484"/>
          </a:xfrm>
        </p:grpSpPr>
        <p:sp>
          <p:nvSpPr>
            <p:cNvPr id="569" name="Google Shape;569;p47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47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571" name="Google Shape;571;p47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7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7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74" name="Google Shape;574;p47"/>
          <p:cNvCxnSpPr/>
          <p:nvPr/>
        </p:nvCxnSpPr>
        <p:spPr>
          <a:xfrm>
            <a:off x="1384890" y="2499742"/>
            <a:ext cx="6711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75" name="Google Shape;575;p47"/>
          <p:cNvCxnSpPr/>
          <p:nvPr/>
        </p:nvCxnSpPr>
        <p:spPr>
          <a:xfrm>
            <a:off x="1547665" y="1970202"/>
            <a:ext cx="158417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6" name="Google Shape;576;p47"/>
          <p:cNvSpPr txBox="1"/>
          <p:nvPr/>
        </p:nvSpPr>
        <p:spPr>
          <a:xfrm>
            <a:off x="1422333" y="1322754"/>
            <a:ext cx="126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AGENTS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77" name="Google Shape;57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275606"/>
            <a:ext cx="316118" cy="31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192" y="1803272"/>
            <a:ext cx="2016225" cy="201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47"/>
          <p:cNvGrpSpPr/>
          <p:nvPr/>
        </p:nvGrpSpPr>
        <p:grpSpPr>
          <a:xfrm>
            <a:off x="4355976" y="2509022"/>
            <a:ext cx="1724268" cy="707842"/>
            <a:chOff x="2704130" y="2611370"/>
            <a:chExt cx="2352293" cy="996112"/>
          </a:xfrm>
        </p:grpSpPr>
        <p:sp>
          <p:nvSpPr>
            <p:cNvPr id="580" name="Google Shape;580;p47"/>
            <p:cNvSpPr/>
            <p:nvPr/>
          </p:nvSpPr>
          <p:spPr>
            <a:xfrm rot="-5400000">
              <a:off x="3407630" y="2013386"/>
              <a:ext cx="785100" cy="2192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7"/>
            <p:cNvSpPr/>
            <p:nvPr/>
          </p:nvSpPr>
          <p:spPr>
            <a:xfrm rot="-5400000">
              <a:off x="4309547" y="2860607"/>
              <a:ext cx="996112" cy="497639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47"/>
          <p:cNvSpPr/>
          <p:nvPr/>
        </p:nvSpPr>
        <p:spPr>
          <a:xfrm>
            <a:off x="6132664" y="1169256"/>
            <a:ext cx="2399776" cy="305923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7"/>
          <p:cNvSpPr txBox="1"/>
          <p:nvPr/>
        </p:nvSpPr>
        <p:spPr>
          <a:xfrm>
            <a:off x="6185902" y="1370813"/>
            <a:ext cx="2346538" cy="36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App Dashboard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4" name="Google Shape;584;p47"/>
          <p:cNvSpPr txBox="1"/>
          <p:nvPr/>
        </p:nvSpPr>
        <p:spPr>
          <a:xfrm>
            <a:off x="4427984" y="2515948"/>
            <a:ext cx="1630397" cy="55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PUSH</a:t>
            </a:r>
            <a:b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data in real time and feed         KPI on dashboard</a:t>
            </a:r>
            <a:endParaRPr sz="10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3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39"/>
          <p:cNvSpPr txBox="1"/>
          <p:nvPr/>
        </p:nvSpPr>
        <p:spPr>
          <a:xfrm>
            <a:off x="504638" y="790144"/>
            <a:ext cx="194653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t-EE" sz="16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Some examples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9" name="Google Shape;382;p43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40" name="Google Shape;383;p43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384;p43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2" name="Google Shape;385;p43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386;p43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87;p43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389;p43"/>
          <p:cNvSpPr/>
          <p:nvPr/>
        </p:nvSpPr>
        <p:spPr>
          <a:xfrm>
            <a:off x="2101292" y="1523508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539" y="1582849"/>
            <a:ext cx="30956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91;p43"/>
          <p:cNvSpPr/>
          <p:nvPr/>
        </p:nvSpPr>
        <p:spPr>
          <a:xfrm>
            <a:off x="2466272" y="293179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92;p43"/>
          <p:cNvSpPr/>
          <p:nvPr/>
        </p:nvSpPr>
        <p:spPr>
          <a:xfrm>
            <a:off x="1849441" y="3219822"/>
            <a:ext cx="530537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93;p43"/>
          <p:cNvSpPr/>
          <p:nvPr/>
        </p:nvSpPr>
        <p:spPr>
          <a:xfrm>
            <a:off x="2754304" y="2355726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394;p43"/>
          <p:cNvSpPr/>
          <p:nvPr/>
        </p:nvSpPr>
        <p:spPr>
          <a:xfrm>
            <a:off x="2646292" y="185167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3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0502" y="1880814"/>
            <a:ext cx="294522" cy="2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628" y="2385299"/>
            <a:ext cx="288032" cy="2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7173" y="2959080"/>
            <a:ext cx="331147" cy="2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98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4101" y="3235994"/>
            <a:ext cx="287179" cy="308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399;p43"/>
          <p:cNvCxnSpPr/>
          <p:nvPr/>
        </p:nvCxnSpPr>
        <p:spPr>
          <a:xfrm rot="10800000" flipH="1">
            <a:off x="1986596" y="1968046"/>
            <a:ext cx="211943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6" name="Google Shape;400;p43"/>
          <p:cNvCxnSpPr/>
          <p:nvPr/>
        </p:nvCxnSpPr>
        <p:spPr>
          <a:xfrm rot="10800000" flipH="1">
            <a:off x="2198539" y="2175336"/>
            <a:ext cx="406809" cy="1959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7" name="Google Shape;401;p43"/>
          <p:cNvCxnSpPr/>
          <p:nvPr/>
        </p:nvCxnSpPr>
        <p:spPr>
          <a:xfrm>
            <a:off x="2206770" y="2548738"/>
            <a:ext cx="43952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" name="Google Shape;402;p43"/>
          <p:cNvCxnSpPr/>
          <p:nvPr/>
        </p:nvCxnSpPr>
        <p:spPr>
          <a:xfrm>
            <a:off x="1849441" y="2787774"/>
            <a:ext cx="215442" cy="32242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9" name="Google Shape;403;p43"/>
          <p:cNvCxnSpPr/>
          <p:nvPr/>
        </p:nvCxnSpPr>
        <p:spPr>
          <a:xfrm>
            <a:off x="2114709" y="2704398"/>
            <a:ext cx="311822" cy="25468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600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3610910" cy="4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529328" y="640104"/>
            <a:ext cx="1049400" cy="45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9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204" name="Google Shape;204;p39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39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206" name="Google Shape;206;p39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39"/>
          <p:cNvSpPr txBox="1"/>
          <p:nvPr/>
        </p:nvSpPr>
        <p:spPr>
          <a:xfrm>
            <a:off x="504638" y="790144"/>
            <a:ext cx="301821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t-EE" sz="1600" dirty="0" smtClean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Agent create  EVENTS</a:t>
            </a:r>
            <a:endParaRPr sz="1600" b="0" i="0" u="none" strike="noStrike" cap="none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9" name="Google Shape;382;p43"/>
          <p:cNvGrpSpPr/>
          <p:nvPr/>
        </p:nvGrpSpPr>
        <p:grpSpPr>
          <a:xfrm>
            <a:off x="1390515" y="2319214"/>
            <a:ext cx="768967" cy="388484"/>
            <a:chOff x="778515" y="3961684"/>
            <a:chExt cx="768967" cy="388484"/>
          </a:xfrm>
        </p:grpSpPr>
        <p:sp>
          <p:nvSpPr>
            <p:cNvPr id="40" name="Google Shape;383;p43"/>
            <p:cNvSpPr/>
            <p:nvPr/>
          </p:nvSpPr>
          <p:spPr>
            <a:xfrm>
              <a:off x="778515" y="3961684"/>
              <a:ext cx="768967" cy="38848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384;p43"/>
            <p:cNvGrpSpPr/>
            <p:nvPr/>
          </p:nvGrpSpPr>
          <p:grpSpPr>
            <a:xfrm>
              <a:off x="1035705" y="4013738"/>
              <a:ext cx="254586" cy="284375"/>
              <a:chOff x="6219124" y="2902788"/>
              <a:chExt cx="318232" cy="355469"/>
            </a:xfrm>
          </p:grpSpPr>
          <p:sp>
            <p:nvSpPr>
              <p:cNvPr id="42" name="Google Shape;385;p43"/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386;p43"/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87;p43"/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389;p43"/>
          <p:cNvSpPr/>
          <p:nvPr/>
        </p:nvSpPr>
        <p:spPr>
          <a:xfrm>
            <a:off x="2101292" y="1523508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539" y="1582849"/>
            <a:ext cx="30956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91;p43"/>
          <p:cNvSpPr/>
          <p:nvPr/>
        </p:nvSpPr>
        <p:spPr>
          <a:xfrm>
            <a:off x="2466272" y="293179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92;p43"/>
          <p:cNvSpPr/>
          <p:nvPr/>
        </p:nvSpPr>
        <p:spPr>
          <a:xfrm>
            <a:off x="1849441" y="3219822"/>
            <a:ext cx="530537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93;p43"/>
          <p:cNvSpPr/>
          <p:nvPr/>
        </p:nvSpPr>
        <p:spPr>
          <a:xfrm>
            <a:off x="2754304" y="2355726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394;p43"/>
          <p:cNvSpPr/>
          <p:nvPr/>
        </p:nvSpPr>
        <p:spPr>
          <a:xfrm>
            <a:off x="2646292" y="1851670"/>
            <a:ext cx="504056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3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0502" y="1880814"/>
            <a:ext cx="294522" cy="2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628" y="2385299"/>
            <a:ext cx="288032" cy="2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7173" y="2959080"/>
            <a:ext cx="331147" cy="2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98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4101" y="3235994"/>
            <a:ext cx="287179" cy="308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399;p43"/>
          <p:cNvCxnSpPr/>
          <p:nvPr/>
        </p:nvCxnSpPr>
        <p:spPr>
          <a:xfrm rot="10800000" flipH="1">
            <a:off x="1986596" y="1968046"/>
            <a:ext cx="211943" cy="269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6" name="Google Shape;400;p43"/>
          <p:cNvCxnSpPr/>
          <p:nvPr/>
        </p:nvCxnSpPr>
        <p:spPr>
          <a:xfrm rot="10800000" flipH="1">
            <a:off x="2198539" y="2175336"/>
            <a:ext cx="406809" cy="1959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7" name="Google Shape;401;p43"/>
          <p:cNvCxnSpPr/>
          <p:nvPr/>
        </p:nvCxnSpPr>
        <p:spPr>
          <a:xfrm>
            <a:off x="2206770" y="2548738"/>
            <a:ext cx="43952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" name="Google Shape;402;p43"/>
          <p:cNvCxnSpPr/>
          <p:nvPr/>
        </p:nvCxnSpPr>
        <p:spPr>
          <a:xfrm>
            <a:off x="1849441" y="2787774"/>
            <a:ext cx="215442" cy="32242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9" name="Google Shape;403;p43"/>
          <p:cNvCxnSpPr/>
          <p:nvPr/>
        </p:nvCxnSpPr>
        <p:spPr>
          <a:xfrm>
            <a:off x="2114709" y="2704398"/>
            <a:ext cx="311822" cy="25468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0" name="Google Shape;405;p43"/>
          <p:cNvCxnSpPr/>
          <p:nvPr/>
        </p:nvCxnSpPr>
        <p:spPr>
          <a:xfrm rot="10800000" flipH="1">
            <a:off x="2649194" y="1564158"/>
            <a:ext cx="360040" cy="406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1" name="Google Shape;406;p43"/>
          <p:cNvSpPr/>
          <p:nvPr/>
        </p:nvSpPr>
        <p:spPr>
          <a:xfrm>
            <a:off x="3690408" y="1820974"/>
            <a:ext cx="376052" cy="3855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407;p43"/>
          <p:cNvCxnSpPr/>
          <p:nvPr/>
        </p:nvCxnSpPr>
        <p:spPr>
          <a:xfrm rot="10800000" flipH="1">
            <a:off x="3266632" y="2036560"/>
            <a:ext cx="360040" cy="64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3" name="Google Shape;408;p43"/>
          <p:cNvSpPr/>
          <p:nvPr/>
        </p:nvSpPr>
        <p:spPr>
          <a:xfrm>
            <a:off x="3835392" y="2355726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409;p43"/>
          <p:cNvCxnSpPr/>
          <p:nvPr/>
        </p:nvCxnSpPr>
        <p:spPr>
          <a:xfrm>
            <a:off x="3301086" y="2538660"/>
            <a:ext cx="443532" cy="100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5" name="Google Shape;410;p43"/>
          <p:cNvSpPr/>
          <p:nvPr/>
        </p:nvSpPr>
        <p:spPr>
          <a:xfrm>
            <a:off x="3459340" y="3241368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411;p43"/>
          <p:cNvCxnSpPr/>
          <p:nvPr/>
        </p:nvCxnSpPr>
        <p:spPr>
          <a:xfrm>
            <a:off x="3027168" y="3216117"/>
            <a:ext cx="360040" cy="1361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7" name="Google Shape;412;p43"/>
          <p:cNvSpPr/>
          <p:nvPr/>
        </p:nvSpPr>
        <p:spPr>
          <a:xfrm>
            <a:off x="2641188" y="365693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413;p43"/>
          <p:cNvCxnSpPr/>
          <p:nvPr/>
        </p:nvCxnSpPr>
        <p:spPr>
          <a:xfrm>
            <a:off x="2327952" y="3619050"/>
            <a:ext cx="244039" cy="11811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70" name="Google Shape;415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41908" y="1876684"/>
            <a:ext cx="273051" cy="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416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9991" y="3706649"/>
            <a:ext cx="234883" cy="23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417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33351" y="3288598"/>
            <a:ext cx="228029" cy="2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41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00069" y="2417073"/>
            <a:ext cx="246698" cy="2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404;p43"/>
          <p:cNvSpPr/>
          <p:nvPr/>
        </p:nvSpPr>
        <p:spPr>
          <a:xfrm>
            <a:off x="3092508" y="1332220"/>
            <a:ext cx="376052" cy="3568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414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62104" y="1390535"/>
            <a:ext cx="236860" cy="244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0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tract Business Meeting by Slidesgo">
  <a:themeElements>
    <a:clrScheme name="Simple Light">
      <a:dk1>
        <a:srgbClr val="434343"/>
      </a:dk1>
      <a:lt1>
        <a:srgbClr val="F3F3F3"/>
      </a:lt1>
      <a:dk2>
        <a:srgbClr val="595959"/>
      </a:dk2>
      <a:lt2>
        <a:srgbClr val="EEEEEE"/>
      </a:lt2>
      <a:accent1>
        <a:srgbClr val="2E319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353</Words>
  <Application>Microsoft Office PowerPoint</Application>
  <PresentationFormat>On-screen Show (16:9)</PresentationFormat>
  <Paragraphs>158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Fira Sans Extra Condensed Medium</vt:lpstr>
      <vt:lpstr>Poppins</vt:lpstr>
      <vt:lpstr>Pontano Sans</vt:lpstr>
      <vt:lpstr>Poppins SemiBold</vt:lpstr>
      <vt:lpstr>Abstract Business Meeting by Slidesgo</vt:lpstr>
      <vt:lpstr>SUPPLY CHAIN ECOSYSTEM SIMULATORS</vt:lpstr>
      <vt:lpstr>Some existing examples on car policies and behaviors </vt:lpstr>
      <vt:lpstr>OVERVIEW</vt:lpstr>
      <vt:lpstr>Developers internship </vt:lpstr>
      <vt:lpstr>Developers internship </vt:lpstr>
      <vt:lpstr>Developers internship </vt:lpstr>
      <vt:lpstr>Developers internship </vt:lpstr>
      <vt:lpstr>Agents</vt:lpstr>
      <vt:lpstr>Agents</vt:lpstr>
      <vt:lpstr>PowerPoint Presentation</vt:lpstr>
      <vt:lpstr>Agents</vt:lpstr>
      <vt:lpstr>Agents</vt:lpstr>
      <vt:lpstr>Agents</vt:lpstr>
      <vt:lpstr>Agents</vt:lpstr>
      <vt:lpstr>Developers internship </vt:lpstr>
      <vt:lpstr>Developers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Business analyst internship </vt:lpstr>
      <vt:lpstr>ECOSYSTEM of SCMS</vt:lpstr>
      <vt:lpstr>ABOUT THE PROJECTS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ECOSYSTEM SIMULATORS</dc:title>
  <dc:creator>ADMIN</dc:creator>
  <cp:lastModifiedBy>ADMIN</cp:lastModifiedBy>
  <cp:revision>36</cp:revision>
  <dcterms:modified xsi:type="dcterms:W3CDTF">2020-04-21T11:14:32Z</dcterms:modified>
</cp:coreProperties>
</file>